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9" r:id="rId1"/>
  </p:sldMasterIdLst>
  <p:notesMasterIdLst>
    <p:notesMasterId r:id="rId28"/>
  </p:notesMasterIdLst>
  <p:sldIdLst>
    <p:sldId id="276" r:id="rId2"/>
    <p:sldId id="256" r:id="rId3"/>
    <p:sldId id="257" r:id="rId4"/>
    <p:sldId id="260" r:id="rId5"/>
    <p:sldId id="262" r:id="rId6"/>
    <p:sldId id="258" r:id="rId7"/>
    <p:sldId id="261" r:id="rId8"/>
    <p:sldId id="263" r:id="rId9"/>
    <p:sldId id="264" r:id="rId10"/>
    <p:sldId id="259" r:id="rId11"/>
    <p:sldId id="265" r:id="rId12"/>
    <p:sldId id="266" r:id="rId13"/>
    <p:sldId id="278" r:id="rId14"/>
    <p:sldId id="277" r:id="rId15"/>
    <p:sldId id="279" r:id="rId16"/>
    <p:sldId id="267" r:id="rId17"/>
    <p:sldId id="281" r:id="rId18"/>
    <p:sldId id="275" r:id="rId19"/>
    <p:sldId id="268" r:id="rId20"/>
    <p:sldId id="280" r:id="rId21"/>
    <p:sldId id="269" r:id="rId22"/>
    <p:sldId id="270" r:id="rId23"/>
    <p:sldId id="271" r:id="rId24"/>
    <p:sldId id="272" r:id="rId25"/>
    <p:sldId id="273" r:id="rId26"/>
    <p:sldId id="274" r:id="rId2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6"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291" autoAdjust="0"/>
  </p:normalViewPr>
  <p:slideViewPr>
    <p:cSldViewPr snapToGrid="0">
      <p:cViewPr varScale="1">
        <p:scale>
          <a:sx n="80" d="100"/>
          <a:sy n="80" d="100"/>
        </p:scale>
        <p:origin x="782" y="5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p:scale>
          <a:sx n="95" d="100"/>
          <a:sy n="95" d="100"/>
        </p:scale>
        <p:origin x="2506" y="-91"/>
      </p:cViewPr>
      <p:guideLst>
        <p:guide orient="horz" pos="2886"/>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990A13-6236-4680-87A7-71E67F502090}" type="datetimeFigureOut">
              <a:rPr kumimoji="1" lang="ja-JP" altLang="en-US" smtClean="0"/>
              <a:t>2020/2/15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861E80-9A1D-4080-9595-17DD8ADF5AD1}" type="slidenum">
              <a:rPr kumimoji="1" lang="ja-JP" altLang="en-US" smtClean="0"/>
              <a:t>‹#›</a:t>
            </a:fld>
            <a:endParaRPr kumimoji="1" lang="ja-JP" altLang="en-US"/>
          </a:p>
        </p:txBody>
      </p:sp>
    </p:spTree>
    <p:extLst>
      <p:ext uri="{BB962C8B-B14F-4D97-AF65-F5344CB8AC3E}">
        <p14:creationId xmlns:p14="http://schemas.microsoft.com/office/powerpoint/2010/main" val="3781455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1</a:t>
            </a:fld>
            <a:endParaRPr kumimoji="1" lang="ja-JP" altLang="en-US"/>
          </a:p>
        </p:txBody>
      </p:sp>
    </p:spTree>
    <p:extLst>
      <p:ext uri="{BB962C8B-B14F-4D97-AF65-F5344CB8AC3E}">
        <p14:creationId xmlns:p14="http://schemas.microsoft.com/office/powerpoint/2010/main" val="3503048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10</a:t>
            </a:fld>
            <a:endParaRPr kumimoji="1" lang="ja-JP" altLang="en-US"/>
          </a:p>
        </p:txBody>
      </p:sp>
    </p:spTree>
    <p:extLst>
      <p:ext uri="{BB962C8B-B14F-4D97-AF65-F5344CB8AC3E}">
        <p14:creationId xmlns:p14="http://schemas.microsoft.com/office/powerpoint/2010/main" val="36879482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ＭＳ ゴシック" panose="020B0609070205080204" pitchFamily="49" charset="-128"/>
                <a:ea typeface="ＭＳ ゴシック" panose="020B0609070205080204" pitchFamily="49" charset="-128"/>
              </a:rPr>
              <a:t>⑴　最初のサービス許可の吹笛時刻を最上段の開始時刻欄に記入する。</a:t>
            </a:r>
            <a:r>
              <a:rPr lang="ja-JP" altLang="en-US"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第２・</a:t>
            </a:r>
            <a:r>
              <a:rPr lang="ja-JP" altLang="en-US" dirty="0" smtClean="0">
                <a:latin typeface="ＭＳ ゴシック" panose="020B0609070205080204" pitchFamily="49" charset="-128"/>
                <a:ea typeface="ＭＳ ゴシック" panose="020B0609070205080204" pitchFamily="49" charset="-128"/>
              </a:rPr>
              <a:t>第３セットは前のセットの終了時間の２分後の時刻を記入）</a:t>
            </a:r>
            <a:endParaRPr lang="en-US" altLang="ja-JP" dirty="0" smtClean="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⑵　最初のサーバーのサービスのチェック欄の右上の数字（サービス順の回数を示す）に✔印を付ける。以下、サービス権の状況を統御するために、サービス権の移行の都度、同様に記入する。</a:t>
            </a:r>
            <a:endParaRPr lang="en-US" altLang="ja-JP" dirty="0" smtClean="0">
              <a:latin typeface="ＭＳ ゴシック" panose="020B0609070205080204" pitchFamily="49" charset="-128"/>
              <a:ea typeface="ＭＳ ゴシック" panose="020B0609070205080204" pitchFamily="49" charset="-128"/>
            </a:endParaRPr>
          </a:p>
          <a:p>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⑶　得点の都度、得点欄の数字を斜線で消す。　赤カードが示された反則による得点は、斜線で消すとともにその点数を○で囲む。</a:t>
            </a:r>
            <a:endParaRPr lang="en-US" altLang="ja-JP" dirty="0" smtClean="0">
              <a:latin typeface="ＭＳ ゴシック" panose="020B0609070205080204" pitchFamily="49" charset="-128"/>
              <a:ea typeface="ＭＳ ゴシック" panose="020B0609070205080204" pitchFamily="49" charset="-128"/>
            </a:endParaRPr>
          </a:p>
          <a:p>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⑷　サービス権が移行する際は、そのサーバーのサービスのチェック欄に、そのチームの得点総数を記入する。</a:t>
            </a:r>
            <a:endParaRPr lang="en-US" altLang="ja-JP" dirty="0" smtClean="0">
              <a:latin typeface="ＭＳ ゴシック" panose="020B0609070205080204" pitchFamily="49" charset="-128"/>
              <a:ea typeface="ＭＳ ゴシック" panose="020B0609070205080204" pitchFamily="49" charset="-128"/>
            </a:endParaRPr>
          </a:p>
          <a:p>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記載例；記載内容</a:t>
            </a:r>
            <a:endParaRPr lang="en-US" altLang="ja-JP" dirty="0" smtClean="0">
              <a:latin typeface="ＭＳ ゴシック" panose="020B0609070205080204" pitchFamily="49" charset="-128"/>
              <a:ea typeface="ＭＳ ゴシック" panose="020B0609070205080204" pitchFamily="49" charset="-128"/>
            </a:endParaRPr>
          </a:p>
          <a:p>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①　最初のサービングチームは</a:t>
            </a:r>
            <a:r>
              <a:rPr lang="en-US" altLang="ja-JP" dirty="0" smtClean="0">
                <a:latin typeface="ＭＳ ゴシック" panose="020B0609070205080204" pitchFamily="49" charset="-128"/>
                <a:ea typeface="ＭＳ ゴシック" panose="020B0609070205080204" pitchFamily="49" charset="-128"/>
              </a:rPr>
              <a:t>A</a:t>
            </a:r>
            <a:r>
              <a:rPr lang="ja-JP" altLang="en-US" dirty="0" smtClean="0">
                <a:latin typeface="ＭＳ ゴシック" panose="020B0609070205080204" pitchFamily="49" charset="-128"/>
                <a:ea typeface="ＭＳ ゴシック" panose="020B0609070205080204" pitchFamily="49" charset="-128"/>
              </a:rPr>
              <a:t>チーム。　　</a:t>
            </a:r>
            <a:endParaRPr lang="en-US" altLang="ja-JP" dirty="0" smtClean="0">
              <a:latin typeface="ＭＳ ゴシック" panose="020B0609070205080204" pitchFamily="49" charset="-128"/>
              <a:ea typeface="ＭＳ ゴシック" panose="020B0609070205080204" pitchFamily="49" charset="-128"/>
            </a:endParaRPr>
          </a:p>
          <a:p>
            <a:r>
              <a:rPr lang="en-US" altLang="ja-JP" dirty="0" smtClean="0">
                <a:latin typeface="ＭＳ ゴシック" panose="020B0609070205080204" pitchFamily="49" charset="-128"/>
                <a:ea typeface="ＭＳ ゴシック" panose="020B0609070205080204" pitchFamily="49" charset="-128"/>
              </a:rPr>
              <a:t>     A</a:t>
            </a:r>
            <a:r>
              <a:rPr lang="ja-JP" altLang="en-US" dirty="0" smtClean="0">
                <a:latin typeface="ＭＳ ゴシック" panose="020B0609070205080204" pitchFamily="49" charset="-128"/>
                <a:ea typeface="ＭＳ ゴシック" panose="020B0609070205080204" pitchFamily="49" charset="-128"/>
              </a:rPr>
              <a:t>チームのⓈ、</a:t>
            </a:r>
            <a:r>
              <a:rPr lang="en-US" altLang="ja-JP" dirty="0" smtClean="0">
                <a:latin typeface="ＭＳ ゴシック" panose="020B0609070205080204" pitchFamily="49" charset="-128"/>
                <a:ea typeface="ＭＳ ゴシック" panose="020B0609070205080204" pitchFamily="49" charset="-128"/>
              </a:rPr>
              <a:t>B</a:t>
            </a:r>
            <a:r>
              <a:rPr lang="ja-JP" altLang="en-US" dirty="0" smtClean="0">
                <a:latin typeface="ＭＳ ゴシック" panose="020B0609070205080204" pitchFamily="49" charset="-128"/>
                <a:ea typeface="ＭＳ ゴシック" panose="020B0609070205080204" pitchFamily="49" charset="-128"/>
              </a:rPr>
              <a:t>チームのⓇに</a:t>
            </a:r>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をつける。</a:t>
            </a:r>
            <a:endParaRPr lang="en-US" altLang="ja-JP" dirty="0" smtClean="0">
              <a:latin typeface="ＭＳ ゴシック" panose="020B0609070205080204" pitchFamily="49" charset="-128"/>
              <a:ea typeface="ＭＳ ゴシック" panose="020B0609070205080204" pitchFamily="49" charset="-128"/>
            </a:endParaRPr>
          </a:p>
          <a:p>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②　</a:t>
            </a:r>
            <a:r>
              <a:rPr lang="en-US" altLang="ja-JP" dirty="0" smtClean="0">
                <a:latin typeface="ＭＳ ゴシック" panose="020B0609070205080204" pitchFamily="49" charset="-128"/>
                <a:ea typeface="ＭＳ ゴシック" panose="020B0609070205080204" pitchFamily="49" charset="-128"/>
              </a:rPr>
              <a:t>A</a:t>
            </a:r>
            <a:r>
              <a:rPr lang="ja-JP" altLang="en-US" dirty="0" smtClean="0">
                <a:latin typeface="ＭＳ ゴシック" panose="020B0609070205080204" pitchFamily="49" charset="-128"/>
                <a:ea typeface="ＭＳ ゴシック" panose="020B0609070205080204" pitchFamily="49" charset="-128"/>
              </a:rPr>
              <a:t>チームの最初のサーバーは</a:t>
            </a:r>
            <a:r>
              <a:rPr lang="en-US" altLang="ja-JP" dirty="0" smtClean="0">
                <a:latin typeface="ＭＳ ゴシック" panose="020B0609070205080204" pitchFamily="49" charset="-128"/>
                <a:ea typeface="ＭＳ ゴシック" panose="020B0609070205080204" pitchFamily="49" charset="-128"/>
              </a:rPr>
              <a:t>3</a:t>
            </a:r>
            <a:r>
              <a:rPr lang="ja-JP" altLang="en-US" dirty="0" smtClean="0">
                <a:latin typeface="ＭＳ ゴシック" panose="020B0609070205080204" pitchFamily="49" charset="-128"/>
                <a:ea typeface="ＭＳ ゴシック" panose="020B0609070205080204" pitchFamily="49" charset="-128"/>
              </a:rPr>
              <a:t>番で、</a:t>
            </a:r>
            <a:r>
              <a:rPr lang="en-US" altLang="ja-JP" dirty="0" smtClean="0">
                <a:latin typeface="ＭＳ ゴシック" panose="020B0609070205080204" pitchFamily="49" charset="-128"/>
                <a:ea typeface="ＭＳ ゴシック" panose="020B0609070205080204" pitchFamily="49" charset="-128"/>
              </a:rPr>
              <a:t>13</a:t>
            </a:r>
            <a:r>
              <a:rPr lang="ja-JP" altLang="en-US" dirty="0" smtClean="0">
                <a:latin typeface="ＭＳ ゴシック" panose="020B0609070205080204" pitchFamily="49" charset="-128"/>
                <a:ea typeface="ＭＳ ゴシック" panose="020B0609070205080204" pitchFamily="49" charset="-128"/>
              </a:rPr>
              <a:t>時に試合開始となった。</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a:t>
            </a:r>
            <a:r>
              <a:rPr lang="en-US" altLang="ja-JP" dirty="0" smtClean="0">
                <a:latin typeface="ＭＳ ゴシック" panose="020B0609070205080204" pitchFamily="49" charset="-128"/>
                <a:ea typeface="ＭＳ ゴシック" panose="020B0609070205080204" pitchFamily="49" charset="-128"/>
              </a:rPr>
              <a:t>A</a:t>
            </a:r>
            <a:r>
              <a:rPr lang="ja-JP" altLang="en-US" dirty="0" smtClean="0">
                <a:latin typeface="ＭＳ ゴシック" panose="020B0609070205080204" pitchFamily="49" charset="-128"/>
                <a:ea typeface="ＭＳ ゴシック" panose="020B0609070205080204" pitchFamily="49" charset="-128"/>
              </a:rPr>
              <a:t>チーム</a:t>
            </a:r>
            <a:r>
              <a:rPr lang="en-US" altLang="ja-JP" dirty="0" smtClean="0">
                <a:latin typeface="ＭＳ ゴシック" panose="020B0609070205080204" pitchFamily="49" charset="-128"/>
                <a:ea typeface="ＭＳ ゴシック" panose="020B0609070205080204" pitchFamily="49" charset="-128"/>
              </a:rPr>
              <a:t>3</a:t>
            </a:r>
            <a:r>
              <a:rPr lang="ja-JP" altLang="en-US" dirty="0" smtClean="0">
                <a:latin typeface="ＭＳ ゴシック" panose="020B0609070205080204" pitchFamily="49" charset="-128"/>
                <a:ea typeface="ＭＳ ゴシック" panose="020B0609070205080204" pitchFamily="49" charset="-128"/>
              </a:rPr>
              <a:t>番のサービスのチェック欄の１に✔を付ける。</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最初のサービス許可の吹笛時間を開始時刻欄に</a:t>
            </a:r>
            <a:r>
              <a:rPr lang="en-US" altLang="ja-JP" dirty="0" smtClean="0">
                <a:latin typeface="ＭＳ ゴシック" panose="020B0609070205080204" pitchFamily="49" charset="-128"/>
                <a:ea typeface="ＭＳ ゴシック" panose="020B0609070205080204" pitchFamily="49" charset="-128"/>
              </a:rPr>
              <a:t>13</a:t>
            </a:r>
            <a:r>
              <a:rPr lang="ja-JP" altLang="en-US" dirty="0" smtClean="0">
                <a:latin typeface="ＭＳ ゴシック" panose="020B0609070205080204" pitchFamily="49" charset="-128"/>
                <a:ea typeface="ＭＳ ゴシック" panose="020B0609070205080204" pitchFamily="49" charset="-128"/>
              </a:rPr>
              <a:t>：</a:t>
            </a:r>
            <a:r>
              <a:rPr lang="en-US" altLang="ja-JP" dirty="0" smtClean="0">
                <a:latin typeface="ＭＳ ゴシック" panose="020B0609070205080204" pitchFamily="49" charset="-128"/>
                <a:ea typeface="ＭＳ ゴシック" panose="020B0609070205080204" pitchFamily="49" charset="-128"/>
              </a:rPr>
              <a:t>00</a:t>
            </a:r>
            <a:r>
              <a:rPr lang="ja-JP" altLang="en-US" dirty="0" smtClean="0">
                <a:latin typeface="ＭＳ ゴシック" panose="020B0609070205080204" pitchFamily="49" charset="-128"/>
                <a:ea typeface="ＭＳ ゴシック" panose="020B0609070205080204" pitchFamily="49" charset="-128"/>
              </a:rPr>
              <a:t>と記入する。　</a:t>
            </a:r>
            <a:endParaRPr lang="en-US" altLang="ja-JP" dirty="0" smtClean="0">
              <a:latin typeface="ＭＳ ゴシック" panose="020B0609070205080204" pitchFamily="49" charset="-128"/>
              <a:ea typeface="ＭＳ ゴシック" panose="020B0609070205080204" pitchFamily="49" charset="-128"/>
            </a:endParaRPr>
          </a:p>
          <a:p>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③　</a:t>
            </a:r>
            <a:r>
              <a:rPr lang="en-US" altLang="ja-JP" dirty="0" smtClean="0">
                <a:latin typeface="ＭＳ ゴシック" panose="020B0609070205080204" pitchFamily="49" charset="-128"/>
                <a:ea typeface="ＭＳ ゴシック" panose="020B0609070205080204" pitchFamily="49" charset="-128"/>
              </a:rPr>
              <a:t>B</a:t>
            </a:r>
            <a:r>
              <a:rPr lang="ja-JP" altLang="en-US" dirty="0" smtClean="0">
                <a:latin typeface="ＭＳ ゴシック" panose="020B0609070205080204" pitchFamily="49" charset="-128"/>
                <a:ea typeface="ＭＳ ゴシック" panose="020B0609070205080204" pitchFamily="49" charset="-128"/>
              </a:rPr>
              <a:t>チームが最初のラリーに勝ち、サービス権を得た。</a:t>
            </a:r>
            <a:endParaRPr lang="en-US" altLang="ja-JP" dirty="0" smtClean="0">
              <a:latin typeface="ＭＳ ゴシック" panose="020B0609070205080204" pitchFamily="49" charset="-128"/>
              <a:ea typeface="ＭＳ ゴシック" panose="020B0609070205080204" pitchFamily="49" charset="-128"/>
            </a:endParaRPr>
          </a:p>
          <a:p>
            <a:r>
              <a:rPr lang="en-US" altLang="ja-JP" dirty="0" smtClean="0">
                <a:latin typeface="ＭＳ ゴシック" panose="020B0609070205080204" pitchFamily="49" charset="-128"/>
                <a:ea typeface="ＭＳ ゴシック" panose="020B0609070205080204" pitchFamily="49" charset="-128"/>
              </a:rPr>
              <a:t>     B</a:t>
            </a:r>
            <a:r>
              <a:rPr lang="ja-JP" altLang="en-US" dirty="0" smtClean="0">
                <a:latin typeface="ＭＳ ゴシック" panose="020B0609070205080204" pitchFamily="49" charset="-128"/>
                <a:ea typeface="ＭＳ ゴシック" panose="020B0609070205080204" pitchFamily="49" charset="-128"/>
              </a:rPr>
              <a:t>チームの得点欄の１を斜線（</a:t>
            </a:r>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）で消す。</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a:t>
            </a:r>
            <a:r>
              <a:rPr lang="en-US" altLang="ja-JP" dirty="0" smtClean="0">
                <a:latin typeface="ＭＳ ゴシック" panose="020B0609070205080204" pitchFamily="49" charset="-128"/>
                <a:ea typeface="ＭＳ ゴシック" panose="020B0609070205080204" pitchFamily="49" charset="-128"/>
              </a:rPr>
              <a:t>A</a:t>
            </a:r>
            <a:r>
              <a:rPr lang="ja-JP" altLang="en-US" dirty="0" smtClean="0">
                <a:latin typeface="ＭＳ ゴシック" panose="020B0609070205080204" pitchFamily="49" charset="-128"/>
                <a:ea typeface="ＭＳ ゴシック" panose="020B0609070205080204" pitchFamily="49" charset="-128"/>
              </a:rPr>
              <a:t>チームの</a:t>
            </a:r>
            <a:r>
              <a:rPr lang="en-US" altLang="ja-JP" dirty="0" smtClean="0">
                <a:latin typeface="ＭＳ ゴシック" panose="020B0609070205080204" pitchFamily="49" charset="-128"/>
                <a:ea typeface="ＭＳ ゴシック" panose="020B0609070205080204" pitchFamily="49" charset="-128"/>
              </a:rPr>
              <a:t>3</a:t>
            </a:r>
            <a:r>
              <a:rPr lang="ja-JP" altLang="en-US" dirty="0" smtClean="0">
                <a:latin typeface="ＭＳ ゴシック" panose="020B0609070205080204" pitchFamily="49" charset="-128"/>
                <a:ea typeface="ＭＳ ゴシック" panose="020B0609070205080204" pitchFamily="49" charset="-128"/>
              </a:rPr>
              <a:t>番のサービスのチェック欄に</a:t>
            </a:r>
            <a:r>
              <a:rPr lang="en-US" altLang="ja-JP" dirty="0" smtClean="0">
                <a:latin typeface="ＭＳ ゴシック" panose="020B0609070205080204" pitchFamily="49" charset="-128"/>
                <a:ea typeface="ＭＳ ゴシック" panose="020B0609070205080204" pitchFamily="49" charset="-128"/>
              </a:rPr>
              <a:t>A</a:t>
            </a:r>
            <a:r>
              <a:rPr lang="ja-JP" altLang="en-US" dirty="0" smtClean="0">
                <a:latin typeface="ＭＳ ゴシック" panose="020B0609070205080204" pitchFamily="49" charset="-128"/>
                <a:ea typeface="ＭＳ ゴシック" panose="020B0609070205080204" pitchFamily="49" charset="-128"/>
              </a:rPr>
              <a:t>チームの総得点（０）を記入。</a:t>
            </a:r>
            <a:endParaRPr lang="en-US" altLang="ja-JP" dirty="0" smtClean="0">
              <a:latin typeface="ＭＳ ゴシック" panose="020B0609070205080204" pitchFamily="49" charset="-128"/>
              <a:ea typeface="ＭＳ ゴシック" panose="020B0609070205080204" pitchFamily="49" charset="-128"/>
            </a:endParaRPr>
          </a:p>
          <a:p>
            <a:r>
              <a:rPr lang="en-US" altLang="ja-JP" dirty="0" smtClean="0">
                <a:latin typeface="ＭＳ ゴシック" panose="020B0609070205080204" pitchFamily="49" charset="-128"/>
                <a:ea typeface="ＭＳ ゴシック" panose="020B0609070205080204" pitchFamily="49" charset="-128"/>
              </a:rPr>
              <a:t>     B</a:t>
            </a:r>
            <a:r>
              <a:rPr lang="ja-JP" altLang="en-US" dirty="0" smtClean="0">
                <a:latin typeface="ＭＳ ゴシック" panose="020B0609070205080204" pitchFamily="49" charset="-128"/>
                <a:ea typeface="ＭＳ ゴシック" panose="020B0609070205080204" pitchFamily="49" charset="-128"/>
              </a:rPr>
              <a:t>チーム</a:t>
            </a:r>
            <a:r>
              <a:rPr lang="en-US" altLang="ja-JP" dirty="0" smtClean="0">
                <a:latin typeface="ＭＳ ゴシック" panose="020B0609070205080204" pitchFamily="49" charset="-128"/>
                <a:ea typeface="ＭＳ ゴシック" panose="020B0609070205080204" pitchFamily="49" charset="-128"/>
              </a:rPr>
              <a:t>4</a:t>
            </a:r>
            <a:r>
              <a:rPr lang="ja-JP" altLang="en-US" dirty="0" smtClean="0">
                <a:latin typeface="ＭＳ ゴシック" panose="020B0609070205080204" pitchFamily="49" charset="-128"/>
                <a:ea typeface="ＭＳ ゴシック" panose="020B0609070205080204" pitchFamily="49" charset="-128"/>
              </a:rPr>
              <a:t>番のサービスのチェック欄の１に✔を付ける。</a:t>
            </a:r>
            <a:endParaRPr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11</a:t>
            </a:fld>
            <a:endParaRPr kumimoji="1" lang="ja-JP" altLang="en-US"/>
          </a:p>
        </p:txBody>
      </p:sp>
    </p:spTree>
    <p:extLst>
      <p:ext uri="{BB962C8B-B14F-4D97-AF65-F5344CB8AC3E}">
        <p14:creationId xmlns:p14="http://schemas.microsoft.com/office/powerpoint/2010/main" val="1282563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⑻　選手交代のときは、</a:t>
            </a:r>
            <a:endParaRPr kumimoji="1" lang="en-US" altLang="ja-JP" dirty="0" smtClean="0"/>
          </a:p>
          <a:p>
            <a:endParaRPr kumimoji="1" lang="en-US" altLang="ja-JP" dirty="0" smtClean="0"/>
          </a:p>
          <a:p>
            <a:r>
              <a:rPr kumimoji="1" lang="ja-JP" altLang="en-US" dirty="0" smtClean="0"/>
              <a:t>　　①　交代する先発選手の番号の下欄（選手交代番号欄）に、コートに入った交代選手の番号を記入する。</a:t>
            </a:r>
            <a:endParaRPr kumimoji="1" lang="en-US" altLang="ja-JP" dirty="0" smtClean="0"/>
          </a:p>
          <a:p>
            <a:endParaRPr kumimoji="1" lang="en-US" altLang="ja-JP" dirty="0" smtClean="0"/>
          </a:p>
          <a:p>
            <a:r>
              <a:rPr kumimoji="1" lang="ja-JP" altLang="en-US" dirty="0" smtClean="0"/>
              <a:t>　　②　コートに入った交代選手の番号の下欄</a:t>
            </a:r>
            <a:r>
              <a:rPr kumimoji="1" lang="en-US" altLang="ja-JP" dirty="0" smtClean="0"/>
              <a:t>(</a:t>
            </a:r>
            <a:r>
              <a:rPr kumimoji="1" lang="ja-JP" altLang="en-US" dirty="0" smtClean="0"/>
              <a:t>選手交代番号欄）にそのときの両チームの得点を記入する。</a:t>
            </a:r>
            <a:endParaRPr kumimoji="1" lang="en-US" altLang="ja-JP" dirty="0" smtClean="0"/>
          </a:p>
          <a:p>
            <a:r>
              <a:rPr kumimoji="1" lang="ja-JP" altLang="en-US" dirty="0" smtClean="0"/>
              <a:t>　　　　 この場合の両チームの得点の記入方法は、「要求チームの得点：相手チームの得点」とする。（以下同じ）</a:t>
            </a:r>
            <a:endParaRPr kumimoji="1" lang="en-US" altLang="ja-JP" dirty="0" smtClean="0"/>
          </a:p>
          <a:p>
            <a:endParaRPr kumimoji="1" lang="en-US" altLang="ja-JP" dirty="0" smtClean="0"/>
          </a:p>
          <a:p>
            <a:r>
              <a:rPr kumimoji="1" lang="ja-JP" altLang="en-US" dirty="0" smtClean="0"/>
              <a:t>　　③　交代選手が再びチームベンチに戻った場合は、選手交代番号欄のその交代選手の番号を○で囲む。</a:t>
            </a:r>
            <a:endParaRPr kumimoji="1" lang="en-US" altLang="ja-JP" dirty="0"/>
          </a:p>
          <a:p>
            <a:endParaRPr kumimoji="1" lang="en-US" altLang="ja-JP" dirty="0"/>
          </a:p>
          <a:p>
            <a:r>
              <a:rPr kumimoji="1" lang="ja-JP" altLang="en-US" dirty="0" smtClean="0"/>
              <a:t>⑼　タイムアウトのときは、タイムアウト欄の要求したチームの該当する回数の欄に、そのときの両チームの得点を記入する。</a:t>
            </a:r>
            <a:endParaRPr kumimoji="1" lang="en-US" altLang="ja-JP" dirty="0" smtClean="0"/>
          </a:p>
          <a:p>
            <a:endParaRPr kumimoji="1" lang="en-US" altLang="ja-JP" dirty="0" smtClean="0"/>
          </a:p>
          <a:p>
            <a:r>
              <a:rPr kumimoji="1" lang="ja-JP" altLang="en-US" dirty="0" smtClean="0"/>
              <a:t>記入例；記載内容</a:t>
            </a:r>
            <a:endParaRPr kumimoji="1" lang="en-US" altLang="ja-JP" dirty="0" smtClean="0"/>
          </a:p>
          <a:p>
            <a:endParaRPr kumimoji="1" lang="en-US" altLang="ja-JP" dirty="0" smtClean="0"/>
          </a:p>
          <a:p>
            <a:r>
              <a:rPr kumimoji="1" lang="ja-JP" altLang="en-US" dirty="0" smtClean="0"/>
              <a:t>　　①選手交代：</a:t>
            </a:r>
            <a:r>
              <a:rPr kumimoji="1" lang="en-US" altLang="ja-JP" dirty="0" smtClean="0"/>
              <a:t>A5</a:t>
            </a:r>
            <a:r>
              <a:rPr kumimoji="1" lang="ja-JP" altLang="en-US" dirty="0" smtClean="0"/>
              <a:t>対</a:t>
            </a:r>
            <a:r>
              <a:rPr kumimoji="1" lang="en-US" altLang="ja-JP" dirty="0" smtClean="0"/>
              <a:t>B4</a:t>
            </a:r>
            <a:r>
              <a:rPr kumimoji="1" lang="ja-JP" altLang="en-US" dirty="0" smtClean="0"/>
              <a:t>のとき、</a:t>
            </a:r>
            <a:r>
              <a:rPr kumimoji="1" lang="en-US" altLang="ja-JP" dirty="0" smtClean="0"/>
              <a:t>A</a:t>
            </a:r>
            <a:r>
              <a:rPr kumimoji="1" lang="ja-JP" altLang="en-US" dirty="0" smtClean="0"/>
              <a:t>チームの</a:t>
            </a:r>
            <a:r>
              <a:rPr kumimoji="1" lang="en-US" altLang="ja-JP" dirty="0" smtClean="0"/>
              <a:t>2</a:t>
            </a:r>
            <a:r>
              <a:rPr kumimoji="1" lang="ja-JP" altLang="en-US" dirty="0" smtClean="0"/>
              <a:t>番が</a:t>
            </a:r>
            <a:r>
              <a:rPr kumimoji="1" lang="en-US" altLang="ja-JP" dirty="0" smtClean="0"/>
              <a:t>4</a:t>
            </a:r>
            <a:r>
              <a:rPr kumimoji="1" lang="ja-JP" altLang="en-US" dirty="0" smtClean="0"/>
              <a:t>番と交代した。</a:t>
            </a:r>
            <a:endParaRPr kumimoji="1" lang="en-US" altLang="ja-JP" dirty="0" smtClean="0"/>
          </a:p>
          <a:p>
            <a:r>
              <a:rPr kumimoji="1" lang="ja-JP" altLang="en-US" dirty="0" smtClean="0"/>
              <a:t>　　　</a:t>
            </a:r>
            <a:r>
              <a:rPr kumimoji="1" lang="ja-JP" altLang="en-US" baseline="0" dirty="0" smtClean="0"/>
              <a:t> 先発選手番号欄の２の下の選手交代番号欄に４と記入する。</a:t>
            </a:r>
            <a:endParaRPr kumimoji="1" lang="en-US" altLang="ja-JP" baseline="0" dirty="0" smtClean="0"/>
          </a:p>
          <a:p>
            <a:r>
              <a:rPr kumimoji="1" lang="ja-JP" altLang="en-US" baseline="0" dirty="0" smtClean="0"/>
              <a:t>　　　 そして、交代時得点欄の上段にそのときの両チームの得点（５：４）を記入する。</a:t>
            </a:r>
            <a:endParaRPr kumimoji="1" lang="en-US" altLang="ja-JP" baseline="0" dirty="0" smtClean="0"/>
          </a:p>
          <a:p>
            <a:endParaRPr kumimoji="1" lang="en-US" altLang="ja-JP" baseline="0" dirty="0" smtClean="0"/>
          </a:p>
          <a:p>
            <a:r>
              <a:rPr kumimoji="1" lang="ja-JP" altLang="en-US" baseline="0" dirty="0" smtClean="0"/>
              <a:t>　　②選手交代：</a:t>
            </a:r>
            <a:r>
              <a:rPr kumimoji="1" lang="en-US" altLang="ja-JP" baseline="0" dirty="0" smtClean="0"/>
              <a:t>A19</a:t>
            </a:r>
            <a:r>
              <a:rPr kumimoji="1" lang="ja-JP" altLang="en-US" baseline="0" dirty="0" smtClean="0"/>
              <a:t>対</a:t>
            </a:r>
            <a:r>
              <a:rPr kumimoji="1" lang="en-US" altLang="ja-JP" baseline="0" dirty="0" smtClean="0"/>
              <a:t>B18</a:t>
            </a:r>
            <a:r>
              <a:rPr kumimoji="1" lang="ja-JP" altLang="en-US" baseline="0" dirty="0" smtClean="0"/>
              <a:t>のとき、</a:t>
            </a:r>
            <a:r>
              <a:rPr kumimoji="1" lang="en-US" altLang="ja-JP" baseline="0" dirty="0" smtClean="0"/>
              <a:t>A</a:t>
            </a:r>
            <a:r>
              <a:rPr kumimoji="1" lang="ja-JP" altLang="en-US" baseline="0" dirty="0" smtClean="0"/>
              <a:t>チームの</a:t>
            </a:r>
            <a:r>
              <a:rPr kumimoji="1" lang="en-US" altLang="ja-JP" baseline="0" dirty="0" smtClean="0"/>
              <a:t>4</a:t>
            </a:r>
            <a:r>
              <a:rPr kumimoji="1" lang="ja-JP" altLang="en-US" baseline="0" dirty="0" smtClean="0"/>
              <a:t>番が</a:t>
            </a:r>
            <a:r>
              <a:rPr kumimoji="1" lang="en-US" altLang="ja-JP" baseline="0" dirty="0" smtClean="0"/>
              <a:t>2</a:t>
            </a:r>
            <a:r>
              <a:rPr kumimoji="1" lang="ja-JP" altLang="en-US" baseline="0" dirty="0" smtClean="0"/>
              <a:t>番と交代した。</a:t>
            </a:r>
            <a:endParaRPr kumimoji="1" lang="en-US" altLang="ja-JP" baseline="0" dirty="0" smtClean="0"/>
          </a:p>
          <a:p>
            <a:r>
              <a:rPr kumimoji="1" lang="en-US" altLang="ja-JP" baseline="0" dirty="0" smtClean="0"/>
              <a:t> </a:t>
            </a:r>
            <a:r>
              <a:rPr kumimoji="1" lang="ja-JP" altLang="en-US" baseline="0" dirty="0" smtClean="0"/>
              <a:t>　　　選手交代番号欄の４を○で囲み、その下の交代時得点欄にそのときの両チームの得点を（１９：１８）と記入する。</a:t>
            </a:r>
            <a:endParaRPr kumimoji="1" lang="en-US" altLang="ja-JP" baseline="0" dirty="0" smtClean="0"/>
          </a:p>
          <a:p>
            <a:endParaRPr kumimoji="1" lang="en-US" altLang="ja-JP" baseline="0" dirty="0" smtClean="0"/>
          </a:p>
          <a:p>
            <a:r>
              <a:rPr kumimoji="1" lang="ja-JP" altLang="en-US" baseline="0" dirty="0" smtClean="0"/>
              <a:t>　　③タイムアウト：</a:t>
            </a:r>
            <a:r>
              <a:rPr kumimoji="1" lang="en-US" altLang="ja-JP" baseline="0" dirty="0" smtClean="0"/>
              <a:t>A16</a:t>
            </a:r>
            <a:r>
              <a:rPr kumimoji="1" lang="ja-JP" altLang="en-US" baseline="0" dirty="0" smtClean="0"/>
              <a:t>対</a:t>
            </a:r>
            <a:r>
              <a:rPr kumimoji="1" lang="en-US" altLang="ja-JP" baseline="0" dirty="0" smtClean="0"/>
              <a:t>B16</a:t>
            </a:r>
            <a:r>
              <a:rPr kumimoji="1" lang="ja-JP" altLang="en-US" baseline="0" dirty="0" smtClean="0"/>
              <a:t>のとき、</a:t>
            </a:r>
            <a:r>
              <a:rPr kumimoji="1" lang="en-US" altLang="ja-JP" baseline="0" dirty="0" smtClean="0"/>
              <a:t>A</a:t>
            </a:r>
            <a:r>
              <a:rPr kumimoji="1" lang="ja-JP" altLang="en-US" baseline="0" dirty="0" smtClean="0"/>
              <a:t>チームが</a:t>
            </a:r>
            <a:r>
              <a:rPr kumimoji="1" lang="en-US" altLang="ja-JP" baseline="0" dirty="0" smtClean="0"/>
              <a:t>1</a:t>
            </a:r>
            <a:r>
              <a:rPr kumimoji="1" lang="ja-JP" altLang="en-US" baseline="0" dirty="0" smtClean="0"/>
              <a:t>回目を取得した。</a:t>
            </a:r>
            <a:endParaRPr kumimoji="1" lang="en-US" altLang="ja-JP" baseline="0" dirty="0" smtClean="0"/>
          </a:p>
          <a:p>
            <a:r>
              <a:rPr kumimoji="1" lang="en-US" altLang="ja-JP" baseline="0" dirty="0" smtClean="0"/>
              <a:t> </a:t>
            </a:r>
            <a:r>
              <a:rPr kumimoji="1" lang="ja-JP" altLang="en-US" baseline="0" dirty="0" smtClean="0"/>
              <a:t>　　　</a:t>
            </a:r>
            <a:r>
              <a:rPr kumimoji="1" lang="en-US" altLang="ja-JP" baseline="0" dirty="0" smtClean="0"/>
              <a:t>A</a:t>
            </a:r>
            <a:r>
              <a:rPr kumimoji="1" lang="ja-JP" altLang="en-US" baseline="0" dirty="0" smtClean="0"/>
              <a:t>チームのタイムアウト</a:t>
            </a:r>
            <a:r>
              <a:rPr kumimoji="1" lang="en-US" altLang="ja-JP" baseline="0" dirty="0" smtClean="0"/>
              <a:t>1</a:t>
            </a:r>
            <a:r>
              <a:rPr kumimoji="1" lang="ja-JP" altLang="en-US" baseline="0" dirty="0" smtClean="0"/>
              <a:t>回目欄に、そのときの両チームの得点を１６：１６と記入する。</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12</a:t>
            </a:fld>
            <a:endParaRPr kumimoji="1" lang="ja-JP" altLang="en-US"/>
          </a:p>
        </p:txBody>
      </p:sp>
    </p:spTree>
    <p:extLst>
      <p:ext uri="{BB962C8B-B14F-4D97-AF65-F5344CB8AC3E}">
        <p14:creationId xmlns:p14="http://schemas.microsoft.com/office/powerpoint/2010/main" val="2562772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13</a:t>
            </a:fld>
            <a:endParaRPr kumimoji="1" lang="ja-JP" altLang="en-US"/>
          </a:p>
        </p:txBody>
      </p:sp>
    </p:spTree>
    <p:extLst>
      <p:ext uri="{BB962C8B-B14F-4D97-AF65-F5344CB8AC3E}">
        <p14:creationId xmlns:p14="http://schemas.microsoft.com/office/powerpoint/2010/main" val="2434383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⑴　そのセットの最終ラリー終了の吹笛時刻を最上段の終了時刻欄に記入する。</a:t>
            </a:r>
            <a:endParaRPr kumimoji="1" lang="en-US" altLang="ja-JP" dirty="0" smtClean="0"/>
          </a:p>
          <a:p>
            <a:endParaRPr kumimoji="1" lang="en-US" altLang="ja-JP" dirty="0" smtClean="0"/>
          </a:p>
          <a:p>
            <a:r>
              <a:rPr kumimoji="1" lang="ja-JP" altLang="en-US" dirty="0" smtClean="0"/>
              <a:t>⑵　最後のサーバーのサービスのチェック欄の数字を〇で囲む。</a:t>
            </a:r>
            <a:endParaRPr kumimoji="1" lang="en-US" altLang="ja-JP" dirty="0" smtClean="0"/>
          </a:p>
          <a:p>
            <a:r>
              <a:rPr kumimoji="1" lang="ja-JP" altLang="en-US" dirty="0" smtClean="0"/>
              <a:t>　　 この印は、次のセット開始時のレシービングチームを表す。</a:t>
            </a:r>
            <a:endParaRPr kumimoji="1" lang="en-US" altLang="ja-JP" dirty="0" smtClean="0"/>
          </a:p>
          <a:p>
            <a:endParaRPr kumimoji="1" lang="en-US" altLang="ja-JP" dirty="0" smtClean="0"/>
          </a:p>
          <a:p>
            <a:r>
              <a:rPr kumimoji="1" lang="ja-JP" altLang="en-US" dirty="0" smtClean="0"/>
              <a:t>⑶　両チームの得点欄の消し残りの数字をまとめて消す。</a:t>
            </a:r>
            <a:endParaRPr kumimoji="1" lang="en-US" altLang="ja-JP" dirty="0" smtClean="0"/>
          </a:p>
          <a:p>
            <a:endParaRPr kumimoji="1" lang="en-US" altLang="ja-JP" dirty="0" smtClean="0"/>
          </a:p>
          <a:p>
            <a:r>
              <a:rPr kumimoji="1" lang="ja-JP" altLang="en-US" dirty="0" smtClean="0"/>
              <a:t>記載例；記載内容</a:t>
            </a:r>
            <a:endParaRPr kumimoji="1" lang="en-US" altLang="ja-JP" dirty="0" smtClean="0"/>
          </a:p>
          <a:p>
            <a:r>
              <a:rPr kumimoji="1" lang="ja-JP" altLang="en-US" dirty="0" smtClean="0"/>
              <a:t>　</a:t>
            </a:r>
            <a:endParaRPr kumimoji="1" lang="en-US" altLang="ja-JP" dirty="0" smtClean="0"/>
          </a:p>
          <a:p>
            <a:r>
              <a:rPr kumimoji="1" lang="en-US" altLang="ja-JP" dirty="0" smtClean="0"/>
              <a:t>13</a:t>
            </a:r>
            <a:r>
              <a:rPr kumimoji="1" lang="ja-JP" altLang="en-US" dirty="0" smtClean="0"/>
              <a:t>時</a:t>
            </a:r>
            <a:r>
              <a:rPr kumimoji="1" lang="en-US" altLang="ja-JP" dirty="0" smtClean="0"/>
              <a:t>34</a:t>
            </a:r>
            <a:r>
              <a:rPr kumimoji="1" lang="ja-JP" altLang="en-US" dirty="0" smtClean="0"/>
              <a:t>分に最終ラリーが終了し、得点は</a:t>
            </a:r>
            <a:r>
              <a:rPr kumimoji="1" lang="en-US" altLang="ja-JP" dirty="0" smtClean="0"/>
              <a:t>A22:B20</a:t>
            </a:r>
            <a:r>
              <a:rPr kumimoji="1" lang="ja-JP" altLang="en-US" dirty="0" smtClean="0"/>
              <a:t>であった。</a:t>
            </a:r>
            <a:endParaRPr kumimoji="1" lang="en-US" altLang="ja-JP" dirty="0" smtClean="0"/>
          </a:p>
          <a:p>
            <a:endParaRPr kumimoji="1" lang="en-US" altLang="ja-JP" dirty="0" smtClean="0"/>
          </a:p>
          <a:p>
            <a:r>
              <a:rPr kumimoji="1" lang="ja-JP" altLang="en-US" dirty="0" smtClean="0"/>
              <a:t>①　第１セットの終了時刻欄に</a:t>
            </a:r>
            <a:r>
              <a:rPr kumimoji="1" lang="en-US" altLang="ja-JP" dirty="0" smtClean="0"/>
              <a:t>13:34</a:t>
            </a:r>
            <a:r>
              <a:rPr kumimoji="1" lang="ja-JP" altLang="en-US" dirty="0" smtClean="0"/>
              <a:t>と記入する。</a:t>
            </a:r>
            <a:endParaRPr kumimoji="1" lang="en-US" altLang="ja-JP" dirty="0" smtClean="0"/>
          </a:p>
          <a:p>
            <a:endParaRPr kumimoji="1" lang="en-US" altLang="ja-JP" dirty="0" smtClean="0"/>
          </a:p>
          <a:p>
            <a:r>
              <a:rPr kumimoji="1" lang="ja-JP" altLang="en-US" dirty="0" smtClean="0"/>
              <a:t>②　</a:t>
            </a:r>
            <a:r>
              <a:rPr kumimoji="1" lang="en-US" altLang="ja-JP" dirty="0" smtClean="0"/>
              <a:t>A</a:t>
            </a:r>
            <a:r>
              <a:rPr kumimoji="1" lang="ja-JP" altLang="en-US" dirty="0" smtClean="0"/>
              <a:t>チーム９番（最後のサーバー）のサービスのチェック欄に最終得点を㉒と記入する</a:t>
            </a:r>
            <a:endParaRPr kumimoji="1" lang="en-US" altLang="ja-JP" dirty="0" smtClean="0"/>
          </a:p>
          <a:p>
            <a:r>
              <a:rPr kumimoji="1" lang="en-US" altLang="ja-JP" baseline="0" dirty="0" smtClean="0"/>
              <a:t>     (A</a:t>
            </a:r>
            <a:r>
              <a:rPr kumimoji="1" lang="ja-JP" altLang="en-US" baseline="0" dirty="0" smtClean="0"/>
              <a:t>チームが第２セットのレシービングチームとなる。）</a:t>
            </a:r>
            <a:endParaRPr kumimoji="1" lang="en-US" altLang="ja-JP" baseline="0" dirty="0" smtClean="0"/>
          </a:p>
          <a:p>
            <a:endParaRPr kumimoji="1" lang="en-US" altLang="ja-JP" baseline="0" dirty="0" smtClean="0"/>
          </a:p>
          <a:p>
            <a:r>
              <a:rPr kumimoji="1" lang="ja-JP" altLang="en-US" baseline="0" dirty="0" smtClean="0"/>
              <a:t>③　両チームの残りの得点（</a:t>
            </a:r>
            <a:r>
              <a:rPr kumimoji="1" lang="en-US" altLang="ja-JP" baseline="0" dirty="0" smtClean="0"/>
              <a:t>A</a:t>
            </a:r>
            <a:r>
              <a:rPr kumimoji="1" lang="ja-JP" altLang="en-US" baseline="0" dirty="0" smtClean="0"/>
              <a:t>チームの</a:t>
            </a:r>
            <a:r>
              <a:rPr kumimoji="1" lang="en-US" altLang="ja-JP" baseline="0" dirty="0" smtClean="0"/>
              <a:t>23</a:t>
            </a:r>
            <a:r>
              <a:rPr kumimoji="1" lang="ja-JP" altLang="en-US" baseline="0" dirty="0" err="1" smtClean="0"/>
              <a:t>、</a:t>
            </a:r>
            <a:r>
              <a:rPr kumimoji="1" lang="ja-JP" altLang="en-US" baseline="0" dirty="0" smtClean="0"/>
              <a:t>Ｂチームの</a:t>
            </a:r>
            <a:r>
              <a:rPr kumimoji="1" lang="en-US" altLang="ja-JP" baseline="0" dirty="0" smtClean="0"/>
              <a:t>21</a:t>
            </a:r>
            <a:r>
              <a:rPr kumimoji="1" lang="ja-JP" altLang="en-US" baseline="0" dirty="0" smtClean="0"/>
              <a:t>から最終得点まで）を消す。</a:t>
            </a:r>
            <a:endParaRPr kumimoji="1" lang="en-US" altLang="ja-JP" baseline="0"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14</a:t>
            </a:fld>
            <a:endParaRPr kumimoji="1" lang="ja-JP" altLang="en-US"/>
          </a:p>
        </p:txBody>
      </p:sp>
    </p:spTree>
    <p:extLst>
      <p:ext uri="{BB962C8B-B14F-4D97-AF65-F5344CB8AC3E}">
        <p14:creationId xmlns:p14="http://schemas.microsoft.com/office/powerpoint/2010/main" val="8277293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⑷　試合結果欄にそのセットの結果を記入する。</a:t>
            </a:r>
            <a:endParaRPr kumimoji="1" lang="en-US" altLang="ja-JP" dirty="0" smtClean="0"/>
          </a:p>
          <a:p>
            <a:r>
              <a:rPr kumimoji="1" lang="ja-JP" altLang="en-US" dirty="0" smtClean="0"/>
              <a:t>　　 そして勝欄に勝ちチームには１を、負けチームには０を記入する。</a:t>
            </a:r>
            <a:endParaRPr kumimoji="1" lang="en-US" altLang="ja-JP" dirty="0" smtClean="0"/>
          </a:p>
          <a:p>
            <a:endParaRPr kumimoji="1" lang="en-US" altLang="ja-JP" dirty="0" smtClean="0"/>
          </a:p>
          <a:p>
            <a:r>
              <a:rPr kumimoji="1" lang="ja-JP" altLang="en-US" dirty="0" smtClean="0"/>
              <a:t>記載例；記載内容</a:t>
            </a:r>
            <a:endParaRPr kumimoji="1" lang="en-US" altLang="ja-JP" dirty="0" smtClean="0"/>
          </a:p>
          <a:p>
            <a:endParaRPr kumimoji="1" lang="en-US" altLang="ja-JP" dirty="0" smtClean="0"/>
          </a:p>
          <a:p>
            <a:r>
              <a:rPr kumimoji="1" lang="ja-JP" altLang="en-US" dirty="0" smtClean="0"/>
              <a:t>　①　試合結果欄に</a:t>
            </a:r>
            <a:endParaRPr kumimoji="1" lang="en-US" altLang="ja-JP" dirty="0" smtClean="0"/>
          </a:p>
          <a:p>
            <a:r>
              <a:rPr kumimoji="1" lang="ja-JP" altLang="en-US" dirty="0" smtClean="0"/>
              <a:t>　　　</a:t>
            </a:r>
            <a:r>
              <a:rPr kumimoji="1" lang="ja-JP" altLang="en-US" baseline="0" dirty="0" smtClean="0"/>
              <a:t> </a:t>
            </a:r>
            <a:r>
              <a:rPr kumimoji="1" lang="ja-JP" altLang="en-US" dirty="0" smtClean="0"/>
              <a:t>第１セットの</a:t>
            </a:r>
            <a:r>
              <a:rPr kumimoji="1" lang="en-US" altLang="ja-JP" dirty="0" smtClean="0"/>
              <a:t>A</a:t>
            </a:r>
            <a:r>
              <a:rPr kumimoji="1" lang="ja-JP" altLang="en-US" dirty="0" smtClean="0"/>
              <a:t>チームの得点を２２、</a:t>
            </a:r>
            <a:r>
              <a:rPr kumimoji="1" lang="en-US" altLang="ja-JP" dirty="0" smtClean="0"/>
              <a:t>B</a:t>
            </a:r>
            <a:r>
              <a:rPr kumimoji="1" lang="ja-JP" altLang="en-US" dirty="0" smtClean="0"/>
              <a:t>チームの得点を２０、</a:t>
            </a:r>
            <a:r>
              <a:rPr kumimoji="1" lang="en-US" altLang="ja-JP" dirty="0" smtClean="0"/>
              <a:t>A</a:t>
            </a:r>
            <a:r>
              <a:rPr kumimoji="1" lang="ja-JP" altLang="en-US" dirty="0" smtClean="0"/>
              <a:t>チームの勝欄に１を、</a:t>
            </a:r>
            <a:r>
              <a:rPr kumimoji="1" lang="en-US" altLang="ja-JP" dirty="0" smtClean="0"/>
              <a:t>B</a:t>
            </a:r>
            <a:r>
              <a:rPr kumimoji="1" lang="ja-JP" altLang="en-US" dirty="0" smtClean="0"/>
              <a:t>チームの勝欄に０を記入し、</a:t>
            </a:r>
            <a:endParaRPr kumimoji="1" lang="en-US" altLang="ja-JP" dirty="0" smtClean="0"/>
          </a:p>
          <a:p>
            <a:r>
              <a:rPr kumimoji="1" lang="en-US" altLang="ja-JP" dirty="0" smtClean="0"/>
              <a:t> </a:t>
            </a:r>
            <a:r>
              <a:rPr kumimoji="1" lang="ja-JP" altLang="en-US" dirty="0" smtClean="0"/>
              <a:t>　　　セット間の中断中にその他の事項も記入する。</a:t>
            </a:r>
            <a:endParaRPr kumimoji="1" lang="en-US" altLang="ja-JP" dirty="0" smtClean="0"/>
          </a:p>
          <a:p>
            <a:r>
              <a:rPr kumimoji="1" lang="ja-JP" altLang="en-US" dirty="0" smtClean="0"/>
              <a:t>　　　               </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15</a:t>
            </a:fld>
            <a:endParaRPr kumimoji="1" lang="ja-JP" altLang="en-US"/>
          </a:p>
        </p:txBody>
      </p:sp>
    </p:spTree>
    <p:extLst>
      <p:ext uri="{BB962C8B-B14F-4D97-AF65-F5344CB8AC3E}">
        <p14:creationId xmlns:p14="http://schemas.microsoft.com/office/powerpoint/2010/main" val="19237735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⑸　次のセットのサービス順欄に各チームの監督から届出があった先発選手番号</a:t>
            </a:r>
            <a:endParaRPr kumimoji="1" lang="en-US" altLang="ja-JP" dirty="0" smtClean="0"/>
          </a:p>
          <a:p>
            <a:r>
              <a:rPr kumimoji="1" lang="en-US" altLang="ja-JP" dirty="0" smtClean="0"/>
              <a:t> </a:t>
            </a:r>
            <a:r>
              <a:rPr kumimoji="1" lang="ja-JP" altLang="en-US" dirty="0" smtClean="0"/>
              <a:t>　（前のセットからの継続。選手の交代があったときは、その選手番号）を記入し、サービングチームはⓈに、レシービングチームにはⓇに</a:t>
            </a:r>
            <a:r>
              <a:rPr kumimoji="1" lang="en-US" altLang="ja-JP" dirty="0" smtClean="0"/>
              <a:t>×</a:t>
            </a:r>
            <a:r>
              <a:rPr kumimoji="1" lang="ja-JP" altLang="en-US" dirty="0" smtClean="0"/>
              <a:t>を付ける。</a:t>
            </a:r>
            <a:endParaRPr kumimoji="1" lang="en-US" altLang="ja-JP" dirty="0" smtClean="0"/>
          </a:p>
          <a:p>
            <a:endParaRPr kumimoji="1" lang="en-US" altLang="ja-JP" dirty="0" smtClean="0"/>
          </a:p>
          <a:p>
            <a:r>
              <a:rPr kumimoji="1" lang="ja-JP" altLang="en-US" dirty="0" smtClean="0"/>
              <a:t>　　⑤第２セットのチームＢのⓈ、チーム</a:t>
            </a:r>
            <a:r>
              <a:rPr kumimoji="1" lang="en-US" altLang="ja-JP" dirty="0" smtClean="0"/>
              <a:t>A</a:t>
            </a:r>
            <a:r>
              <a:rPr kumimoji="1" lang="ja-JP" altLang="en-US" dirty="0" smtClean="0"/>
              <a:t>のⓇに</a:t>
            </a:r>
            <a:r>
              <a:rPr kumimoji="1" lang="en-US" altLang="ja-JP" dirty="0" smtClean="0"/>
              <a:t>×</a:t>
            </a:r>
            <a:r>
              <a:rPr kumimoji="1" lang="ja-JP" altLang="en-US" dirty="0" smtClean="0"/>
              <a:t>を付ける。</a:t>
            </a:r>
            <a:endParaRPr kumimoji="1" lang="en-US" altLang="ja-JP" dirty="0" smtClean="0"/>
          </a:p>
          <a:p>
            <a:endParaRPr kumimoji="1" lang="en-US" altLang="ja-JP" dirty="0" smtClean="0"/>
          </a:p>
          <a:p>
            <a:r>
              <a:rPr kumimoji="1" lang="ja-JP" altLang="en-US" dirty="0" smtClean="0"/>
              <a:t>記載例；記載内容</a:t>
            </a:r>
            <a:endParaRPr kumimoji="1" lang="en-US" altLang="ja-JP" dirty="0" smtClean="0"/>
          </a:p>
          <a:p>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①　第１セットの終了時刻欄に</a:t>
            </a:r>
            <a:r>
              <a:rPr kumimoji="1" lang="en-US" altLang="ja-JP" dirty="0" smtClean="0"/>
              <a:t>13:34</a:t>
            </a:r>
            <a:r>
              <a:rPr kumimoji="1" lang="ja-JP" altLang="en-US" dirty="0" smtClean="0"/>
              <a:t>と記入する。</a:t>
            </a:r>
            <a:endParaRPr kumimoji="1" lang="en-US" altLang="ja-JP" dirty="0" smtClean="0"/>
          </a:p>
          <a:p>
            <a:r>
              <a:rPr kumimoji="1" lang="ja-JP" altLang="en-US" dirty="0" smtClean="0"/>
              <a:t>　　 公式時間は</a:t>
            </a:r>
            <a:r>
              <a:rPr kumimoji="1" lang="en-US" altLang="ja-JP" dirty="0" smtClean="0"/>
              <a:t>3</a:t>
            </a:r>
            <a:r>
              <a:rPr kumimoji="1" lang="ja-JP" altLang="en-US" dirty="0" smtClean="0"/>
              <a:t>分後の時刻を記入するが茨木市では</a:t>
            </a:r>
            <a:r>
              <a:rPr kumimoji="1" lang="en-US" altLang="ja-JP" dirty="0" smtClean="0"/>
              <a:t>2</a:t>
            </a:r>
            <a:r>
              <a:rPr kumimoji="1" lang="ja-JP" altLang="en-US" dirty="0" smtClean="0"/>
              <a:t>分後の時刻を記入する。</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16</a:t>
            </a:fld>
            <a:endParaRPr kumimoji="1" lang="ja-JP" altLang="en-US"/>
          </a:p>
        </p:txBody>
      </p:sp>
    </p:spTree>
    <p:extLst>
      <p:ext uri="{BB962C8B-B14F-4D97-AF65-F5344CB8AC3E}">
        <p14:creationId xmlns:p14="http://schemas.microsoft.com/office/powerpoint/2010/main" val="20479787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17</a:t>
            </a:fld>
            <a:endParaRPr kumimoji="1" lang="ja-JP" altLang="en-US"/>
          </a:p>
        </p:txBody>
      </p:sp>
    </p:spTree>
    <p:extLst>
      <p:ext uri="{BB962C8B-B14F-4D97-AF65-F5344CB8AC3E}">
        <p14:creationId xmlns:p14="http://schemas.microsoft.com/office/powerpoint/2010/main" val="8275257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⑴　</a:t>
            </a:r>
            <a:r>
              <a:rPr kumimoji="1" lang="en-US" altLang="ja-JP" dirty="0" smtClean="0"/>
              <a:t>A</a:t>
            </a:r>
            <a:r>
              <a:rPr kumimoji="1" lang="ja-JP" altLang="en-US" dirty="0" smtClean="0"/>
              <a:t>チームの先発選手番号をコートチェンジの右側の欄にも記入する。</a:t>
            </a:r>
            <a:endParaRPr kumimoji="1" lang="en-US" altLang="ja-JP" dirty="0" smtClean="0"/>
          </a:p>
          <a:p>
            <a:endParaRPr kumimoji="1" lang="en-US" altLang="ja-JP" dirty="0" smtClean="0"/>
          </a:p>
          <a:p>
            <a:r>
              <a:rPr kumimoji="1" lang="ja-JP" altLang="en-US" dirty="0" smtClean="0"/>
              <a:t>⑵　コートの交代時には、</a:t>
            </a:r>
            <a:endParaRPr kumimoji="1" lang="en-US" altLang="ja-JP" dirty="0" smtClean="0"/>
          </a:p>
          <a:p>
            <a:r>
              <a:rPr kumimoji="1" lang="ja-JP" altLang="en-US" dirty="0" smtClean="0"/>
              <a:t>　　　①　</a:t>
            </a:r>
            <a:r>
              <a:rPr kumimoji="1" lang="en-US" altLang="ja-JP" dirty="0" smtClean="0"/>
              <a:t>A</a:t>
            </a:r>
            <a:r>
              <a:rPr kumimoji="1" lang="ja-JP" altLang="en-US" dirty="0" smtClean="0"/>
              <a:t>チームの右側の得点欄の数字を、それまでの得点分だけ縦線で消し最終得点の下に線を入れる。</a:t>
            </a:r>
            <a:endParaRPr kumimoji="1" lang="en-US" altLang="ja-JP" dirty="0" smtClean="0"/>
          </a:p>
          <a:p>
            <a:endParaRPr kumimoji="1" lang="en-US" altLang="ja-JP" dirty="0" smtClean="0"/>
          </a:p>
          <a:p>
            <a:r>
              <a:rPr kumimoji="1" lang="ja-JP" altLang="en-US" dirty="0" smtClean="0"/>
              <a:t>　　　②　</a:t>
            </a:r>
            <a:r>
              <a:rPr kumimoji="1" lang="en-US" altLang="ja-JP" dirty="0" smtClean="0"/>
              <a:t>A</a:t>
            </a:r>
            <a:r>
              <a:rPr kumimoji="1" lang="ja-JP" altLang="en-US" dirty="0" smtClean="0"/>
              <a:t>チームのタイムアウト欄の記録もコートチェンジ右側の欄に転記する。</a:t>
            </a:r>
            <a:endParaRPr kumimoji="1" lang="en-US" altLang="ja-JP" dirty="0" smtClean="0"/>
          </a:p>
          <a:p>
            <a:endParaRPr kumimoji="1" lang="en-US" altLang="ja-JP" dirty="0" smtClean="0"/>
          </a:p>
          <a:p>
            <a:r>
              <a:rPr kumimoji="1" lang="ja-JP" altLang="en-US" dirty="0" smtClean="0"/>
              <a:t>記載例；記載内容</a:t>
            </a:r>
            <a:endParaRPr kumimoji="1" lang="en-US" altLang="ja-JP" dirty="0" smtClean="0"/>
          </a:p>
          <a:p>
            <a:endParaRPr kumimoji="1" lang="en-US" altLang="ja-JP" dirty="0" smtClean="0"/>
          </a:p>
          <a:p>
            <a:r>
              <a:rPr kumimoji="1" lang="ja-JP" altLang="en-US" dirty="0" smtClean="0"/>
              <a:t>①　セット開始前に</a:t>
            </a:r>
            <a:r>
              <a:rPr kumimoji="1" lang="en-US" altLang="ja-JP" dirty="0" smtClean="0"/>
              <a:t>A</a:t>
            </a:r>
            <a:r>
              <a:rPr kumimoji="1" lang="ja-JP" altLang="en-US" dirty="0" smtClean="0"/>
              <a:t>チームの先発選手番号をコートチェンジの右側の欄にも記入する。</a:t>
            </a:r>
            <a:endParaRPr kumimoji="1" lang="en-US" altLang="ja-JP" dirty="0" smtClean="0"/>
          </a:p>
          <a:p>
            <a:endParaRPr kumimoji="1" lang="en-US" altLang="ja-JP" dirty="0" smtClean="0"/>
          </a:p>
          <a:p>
            <a:r>
              <a:rPr kumimoji="1" lang="ja-JP" altLang="en-US" dirty="0" smtClean="0"/>
              <a:t>②　</a:t>
            </a:r>
            <a:r>
              <a:rPr kumimoji="1" lang="en-US" altLang="ja-JP" dirty="0" smtClean="0"/>
              <a:t>A9</a:t>
            </a:r>
            <a:r>
              <a:rPr kumimoji="1" lang="ja-JP" altLang="en-US" dirty="0" smtClean="0"/>
              <a:t>対</a:t>
            </a:r>
            <a:r>
              <a:rPr kumimoji="1" lang="en-US" altLang="ja-JP" dirty="0" smtClean="0"/>
              <a:t>B11</a:t>
            </a:r>
            <a:r>
              <a:rPr kumimoji="1" lang="ja-JP" altLang="en-US" dirty="0" smtClean="0"/>
              <a:t>でコート交替した。</a:t>
            </a:r>
            <a:endParaRPr kumimoji="1" lang="en-US" altLang="ja-JP" dirty="0" smtClean="0"/>
          </a:p>
          <a:p>
            <a:r>
              <a:rPr kumimoji="1" lang="ja-JP" altLang="en-US" dirty="0" smtClean="0"/>
              <a:t>　　 </a:t>
            </a:r>
            <a:r>
              <a:rPr kumimoji="1" lang="en-US" altLang="ja-JP" dirty="0" smtClean="0"/>
              <a:t>A</a:t>
            </a:r>
            <a:r>
              <a:rPr kumimoji="1" lang="ja-JP" altLang="en-US" dirty="0" smtClean="0"/>
              <a:t>チームの右側の得点欄の１～９（それまでの得点）を縦線で消し、タイムアウトの回数を右側にも転記する。</a:t>
            </a:r>
            <a:endParaRPr kumimoji="1" lang="en-US" altLang="ja-JP" dirty="0" smtClean="0"/>
          </a:p>
          <a:p>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18</a:t>
            </a:fld>
            <a:endParaRPr kumimoji="1" lang="ja-JP" altLang="en-US"/>
          </a:p>
        </p:txBody>
      </p:sp>
    </p:spTree>
    <p:extLst>
      <p:ext uri="{BB962C8B-B14F-4D97-AF65-F5344CB8AC3E}">
        <p14:creationId xmlns:p14="http://schemas.microsoft.com/office/powerpoint/2010/main" val="28965422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19</a:t>
            </a:fld>
            <a:endParaRPr kumimoji="1" lang="ja-JP" altLang="en-US"/>
          </a:p>
        </p:txBody>
      </p:sp>
    </p:spTree>
    <p:extLst>
      <p:ext uri="{BB962C8B-B14F-4D97-AF65-F5344CB8AC3E}">
        <p14:creationId xmlns:p14="http://schemas.microsoft.com/office/powerpoint/2010/main" val="1756504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2</a:t>
            </a:fld>
            <a:endParaRPr kumimoji="1" lang="ja-JP" altLang="en-US"/>
          </a:p>
        </p:txBody>
      </p:sp>
    </p:spTree>
    <p:extLst>
      <p:ext uri="{BB962C8B-B14F-4D97-AF65-F5344CB8AC3E}">
        <p14:creationId xmlns:p14="http://schemas.microsoft.com/office/powerpoint/2010/main" val="22537192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20</a:t>
            </a:fld>
            <a:endParaRPr kumimoji="1" lang="ja-JP" altLang="en-US"/>
          </a:p>
        </p:txBody>
      </p:sp>
    </p:spTree>
    <p:extLst>
      <p:ext uri="{BB962C8B-B14F-4D97-AF65-F5344CB8AC3E}">
        <p14:creationId xmlns:p14="http://schemas.microsoft.com/office/powerpoint/2010/main" val="2794719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記録員は、次の手順で公式記録を完了する。</a:t>
            </a:r>
            <a:endParaRPr kumimoji="1" lang="en-US" altLang="ja-JP" dirty="0" smtClean="0"/>
          </a:p>
          <a:p>
            <a:endParaRPr kumimoji="1" lang="en-US" altLang="ja-JP" dirty="0" smtClean="0"/>
          </a:p>
          <a:p>
            <a:r>
              <a:rPr kumimoji="1" lang="ja-JP" altLang="en-US" dirty="0" smtClean="0"/>
              <a:t>　①両チームのチームキャプテンのサインを採録する。</a:t>
            </a:r>
            <a:endParaRPr kumimoji="1" lang="en-US" altLang="ja-JP" dirty="0" smtClean="0"/>
          </a:p>
          <a:p>
            <a:endParaRPr kumimoji="1" lang="en-US" altLang="ja-JP" dirty="0" smtClean="0"/>
          </a:p>
          <a:p>
            <a:r>
              <a:rPr kumimoji="1" lang="ja-JP" altLang="en-US" dirty="0" smtClean="0"/>
              <a:t>　②結果をまとめた後、チェックしサインする。</a:t>
            </a:r>
            <a:endParaRPr kumimoji="1" lang="en-US" altLang="ja-JP" dirty="0" smtClean="0"/>
          </a:p>
          <a:p>
            <a:endParaRPr kumimoji="1" lang="en-US" altLang="ja-JP" dirty="0" smtClean="0"/>
          </a:p>
          <a:p>
            <a:r>
              <a:rPr kumimoji="1" lang="ja-JP" altLang="en-US" dirty="0" smtClean="0"/>
              <a:t>　③副審のチェックを受け、サインを採録する。</a:t>
            </a:r>
            <a:endParaRPr kumimoji="1" lang="en-US" altLang="ja-JP" dirty="0" smtClean="0"/>
          </a:p>
          <a:p>
            <a:endParaRPr kumimoji="1" lang="en-US" altLang="ja-JP" dirty="0" smtClean="0"/>
          </a:p>
          <a:p>
            <a:r>
              <a:rPr kumimoji="1" lang="ja-JP" altLang="en-US" dirty="0" smtClean="0"/>
              <a:t>　④主審の最終チエックを受け、サインを採録する。</a:t>
            </a:r>
            <a:endParaRPr kumimoji="1" lang="ja-JP" altLang="en-US" dirty="0"/>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21</a:t>
            </a:fld>
            <a:endParaRPr kumimoji="1" lang="ja-JP" altLang="en-US"/>
          </a:p>
        </p:txBody>
      </p:sp>
    </p:spTree>
    <p:extLst>
      <p:ext uri="{BB962C8B-B14F-4D97-AF65-F5344CB8AC3E}">
        <p14:creationId xmlns:p14="http://schemas.microsoft.com/office/powerpoint/2010/main" val="11971979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22</a:t>
            </a:fld>
            <a:endParaRPr kumimoji="1" lang="ja-JP" altLang="en-US"/>
          </a:p>
        </p:txBody>
      </p:sp>
    </p:spTree>
    <p:extLst>
      <p:ext uri="{BB962C8B-B14F-4D97-AF65-F5344CB8AC3E}">
        <p14:creationId xmlns:p14="http://schemas.microsoft.com/office/powerpoint/2010/main" val="27804043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23</a:t>
            </a:fld>
            <a:endParaRPr kumimoji="1" lang="ja-JP" altLang="en-US"/>
          </a:p>
        </p:txBody>
      </p:sp>
    </p:spTree>
    <p:extLst>
      <p:ext uri="{BB962C8B-B14F-4D97-AF65-F5344CB8AC3E}">
        <p14:creationId xmlns:p14="http://schemas.microsoft.com/office/powerpoint/2010/main" val="12675886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24</a:t>
            </a:fld>
            <a:endParaRPr kumimoji="1" lang="ja-JP" altLang="en-US"/>
          </a:p>
        </p:txBody>
      </p:sp>
    </p:spTree>
    <p:extLst>
      <p:ext uri="{BB962C8B-B14F-4D97-AF65-F5344CB8AC3E}">
        <p14:creationId xmlns:p14="http://schemas.microsoft.com/office/powerpoint/2010/main" val="26782402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25</a:t>
            </a:fld>
            <a:endParaRPr kumimoji="1" lang="ja-JP" altLang="en-US"/>
          </a:p>
        </p:txBody>
      </p:sp>
    </p:spTree>
    <p:extLst>
      <p:ext uri="{BB962C8B-B14F-4D97-AF65-F5344CB8AC3E}">
        <p14:creationId xmlns:p14="http://schemas.microsoft.com/office/powerpoint/2010/main" val="140189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１、試合前　　あらかじめ次のことを公式記録用紙に記入します。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　</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3</a:t>
            </a:fld>
            <a:endParaRPr kumimoji="1" lang="ja-JP" altLang="en-US"/>
          </a:p>
        </p:txBody>
      </p:sp>
    </p:spTree>
    <p:extLst>
      <p:ext uri="{BB962C8B-B14F-4D97-AF65-F5344CB8AC3E}">
        <p14:creationId xmlns:p14="http://schemas.microsoft.com/office/powerpoint/2010/main" val="2710734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①茨木市の</a:t>
            </a:r>
            <a:r>
              <a:rPr kumimoji="1" lang="en-US" altLang="ja-JP" dirty="0" smtClean="0"/>
              <a:t>9</a:t>
            </a:r>
            <a:r>
              <a:rPr kumimoji="1" lang="ja-JP" altLang="en-US" dirty="0" smtClean="0"/>
              <a:t>人制大会（　市民大会、連盟杯、体協杯、王座、ファミリー、フレンドリー）等があります。</a:t>
            </a:r>
            <a:endParaRPr kumimoji="1" lang="en-US" altLang="ja-JP" dirty="0" smtClean="0"/>
          </a:p>
          <a:p>
            <a:r>
              <a:rPr kumimoji="1" lang="ja-JP" altLang="en-US" dirty="0" smtClean="0"/>
              <a:t>　　　　　　　　６人制大会（　春季、秋季、ミックス）等があります。</a:t>
            </a:r>
            <a:endParaRPr kumimoji="1" lang="en-US" altLang="ja-JP" dirty="0" smtClean="0"/>
          </a:p>
          <a:p>
            <a:endParaRPr kumimoji="1" lang="en-US" altLang="ja-JP" dirty="0" smtClean="0"/>
          </a:p>
          <a:p>
            <a:r>
              <a:rPr kumimoji="1" lang="ja-JP" altLang="en-US" dirty="0" smtClean="0"/>
              <a:t>　②茨木市・体育館名（市民体育館、南市民体育館、東市民体育館、西河原屋内運動場、福井体育館）</a:t>
            </a:r>
            <a:endParaRPr kumimoji="1" lang="en-US" altLang="ja-JP" dirty="0" smtClean="0"/>
          </a:p>
          <a:p>
            <a:endParaRPr kumimoji="1" lang="en-US" altLang="ja-JP" dirty="0" smtClean="0"/>
          </a:p>
          <a:p>
            <a:r>
              <a:rPr kumimoji="1" lang="ja-JP" altLang="en-US" dirty="0" smtClean="0"/>
              <a:t>　③当日の日付を書き、試合番号はコート名（Ａ、</a:t>
            </a:r>
            <a:r>
              <a:rPr kumimoji="1" lang="ja-JP" altLang="en-US" dirty="0" err="1" smtClean="0"/>
              <a:t>ー</a:t>
            </a:r>
            <a:r>
              <a:rPr kumimoji="1" lang="ja-JP" altLang="en-US" dirty="0" smtClean="0"/>
              <a:t>（ハイフン）今何試合目なのか試合番号を書いてください。</a:t>
            </a:r>
            <a:endParaRPr kumimoji="1" lang="en-US" altLang="ja-JP" dirty="0" smtClean="0"/>
          </a:p>
          <a:p>
            <a:endParaRPr kumimoji="1" lang="en-US" altLang="ja-JP" dirty="0" smtClean="0"/>
          </a:p>
          <a:p>
            <a:r>
              <a:rPr kumimoji="1" lang="ja-JP" altLang="en-US" dirty="0" smtClean="0"/>
              <a:t>　④対戦チーム名を書きます。</a:t>
            </a:r>
            <a:endParaRPr kumimoji="1" lang="en-US" altLang="ja-JP" dirty="0" smtClean="0"/>
          </a:p>
          <a:p>
            <a:endParaRPr kumimoji="1" lang="en-US" altLang="ja-JP" dirty="0" smtClean="0"/>
          </a:p>
          <a:p>
            <a:r>
              <a:rPr kumimoji="1" lang="ja-JP" altLang="en-US" dirty="0" smtClean="0"/>
              <a:t>　⑤男女別（男子・女子の該当する□に</a:t>
            </a:r>
            <a:r>
              <a:rPr kumimoji="1" lang="en-US" altLang="ja-JP" dirty="0" smtClean="0"/>
              <a:t>×</a:t>
            </a:r>
            <a:r>
              <a:rPr kumimoji="1" lang="ja-JP" altLang="en-US" dirty="0" smtClean="0"/>
              <a:t>を記入する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4</a:t>
            </a:fld>
            <a:endParaRPr kumimoji="1" lang="ja-JP" altLang="en-US"/>
          </a:p>
        </p:txBody>
      </p:sp>
    </p:spTree>
    <p:extLst>
      <p:ext uri="{BB962C8B-B14F-4D97-AF65-F5344CB8AC3E}">
        <p14:creationId xmlns:p14="http://schemas.microsoft.com/office/powerpoint/2010/main" val="1926704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⑦主審、副審、記録員、線審の氏名を記入します。</a:t>
            </a:r>
            <a:endParaRPr kumimoji="1" lang="ja-JP" altLang="en-US" dirty="0"/>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5</a:t>
            </a:fld>
            <a:endParaRPr kumimoji="1" lang="ja-JP" altLang="en-US"/>
          </a:p>
        </p:txBody>
      </p:sp>
    </p:spTree>
    <p:extLst>
      <p:ext uri="{BB962C8B-B14F-4D97-AF65-F5344CB8AC3E}">
        <p14:creationId xmlns:p14="http://schemas.microsoft.com/office/powerpoint/2010/main" val="2368729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latin typeface="ＭＳ ゴシック" panose="020B0609070205080204" pitchFamily="49" charset="-128"/>
                <a:ea typeface="ＭＳ ゴシック" panose="020B0609070205080204" pitchFamily="49" charset="-128"/>
              </a:rPr>
              <a:t>　</a:t>
            </a:r>
            <a:endParaRPr kumimoji="1" lang="ja-JP" altLang="en-US" dirty="0"/>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6</a:t>
            </a:fld>
            <a:endParaRPr kumimoji="1" lang="ja-JP" altLang="en-US"/>
          </a:p>
        </p:txBody>
      </p:sp>
    </p:spTree>
    <p:extLst>
      <p:ext uri="{BB962C8B-B14F-4D97-AF65-F5344CB8AC3E}">
        <p14:creationId xmlns:p14="http://schemas.microsoft.com/office/powerpoint/2010/main" val="27766875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ＭＳ ゴシック" panose="020B0609070205080204" pitchFamily="49" charset="-128"/>
                <a:ea typeface="ＭＳ ゴシック" panose="020B0609070205080204" pitchFamily="49" charset="-128"/>
              </a:rPr>
              <a:t>トスに先立ち、両チームの監督、チームキャプテンのサインを採録する。</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トスの結果および提出されたサービスオーダー票に基づいて、次のことを記入する。</a:t>
            </a:r>
            <a:endParaRPr kumimoji="1" lang="en-US" altLang="ja-JP" dirty="0" smtClean="0">
              <a:latin typeface="ＭＳ ゴシック" panose="020B0609070205080204" pitchFamily="49" charset="-128"/>
              <a:ea typeface="ＭＳ ゴシック" panose="020B0609070205080204" pitchFamily="49" charset="-128"/>
            </a:endParaRPr>
          </a:p>
          <a:p>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①　対戦チーム欄、登録選手を記載する欄のチーム名横の○の中にＡまたはＢを</a:t>
            </a:r>
            <a:r>
              <a:rPr lang="ja-JP" altLang="en-US" dirty="0" smtClean="0">
                <a:latin typeface="ＭＳ ゴシック" panose="020B0609070205080204" pitchFamily="49" charset="-128"/>
                <a:ea typeface="ＭＳ ゴシック" panose="020B0609070205080204" pitchFamily="49" charset="-128"/>
              </a:rPr>
              <a:t>記入する。（この場合、記録席からみて左コートのチームをＡ、右コートの</a:t>
            </a:r>
            <a:r>
              <a:rPr kumimoji="1" lang="ja-JP" altLang="en-US" dirty="0" smtClean="0">
                <a:latin typeface="ＭＳ ゴシック" panose="020B0609070205080204" pitchFamily="49" charset="-128"/>
                <a:ea typeface="ＭＳ ゴシック" panose="020B0609070205080204" pitchFamily="49" charset="-128"/>
              </a:rPr>
              <a:t>チームをＢとする）</a:t>
            </a:r>
            <a:endParaRPr kumimoji="1" lang="en-US" altLang="ja-JP"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第１セットのチーム名を記入する。そして最初にサービスを行うチームの記号（Ⓢ）とレシーブを行うチームの記号（Ⓡ）に</a:t>
            </a:r>
            <a:r>
              <a:rPr kumimoji="1" lang="en-US" altLang="ja-JP"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を付ける。</a:t>
            </a:r>
            <a:endParaRPr kumimoji="1" lang="en-US" altLang="ja-JP" sz="1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7</a:t>
            </a:fld>
            <a:endParaRPr kumimoji="1" lang="ja-JP" altLang="en-US"/>
          </a:p>
        </p:txBody>
      </p:sp>
    </p:spTree>
    <p:extLst>
      <p:ext uri="{BB962C8B-B14F-4D97-AF65-F5344CB8AC3E}">
        <p14:creationId xmlns:p14="http://schemas.microsoft.com/office/powerpoint/2010/main" val="2634369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ＭＳ ゴシック" panose="020B0609070205080204" pitchFamily="49" charset="-128"/>
                <a:ea typeface="ＭＳ ゴシック" panose="020B0609070205080204" pitchFamily="49" charset="-128"/>
              </a:rPr>
              <a:t>③　試合結果欄のチーム名を記入する</a:t>
            </a:r>
            <a:endParaRPr kumimoji="1" lang="en-US" altLang="ja-JP" dirty="0" smtClean="0">
              <a:latin typeface="ＭＳ ゴシック" panose="020B0609070205080204" pitchFamily="49" charset="-128"/>
              <a:ea typeface="ＭＳ ゴシック" panose="020B0609070205080204" pitchFamily="49"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8</a:t>
            </a:fld>
            <a:endParaRPr kumimoji="1" lang="ja-JP" altLang="en-US"/>
          </a:p>
        </p:txBody>
      </p:sp>
    </p:spTree>
    <p:extLst>
      <p:ext uri="{BB962C8B-B14F-4D97-AF65-F5344CB8AC3E}">
        <p14:creationId xmlns:p14="http://schemas.microsoft.com/office/powerpoint/2010/main" val="1700890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latin typeface="ＭＳ ゴシック" panose="020B0609070205080204" pitchFamily="49" charset="-128"/>
                <a:ea typeface="ＭＳ ゴシック" panose="020B0609070205080204" pitchFamily="49" charset="-128"/>
              </a:rPr>
              <a:t>④　第１セットの先発選手番号欄の□の中に、選手番号をサービス順に記入する。（サービスオーダー票を受理したときは、その選手番号が公式記録用紙に記入された選手番号と違いないかチェックする）</a:t>
            </a:r>
            <a:endParaRPr lang="en-US" altLang="ja-JP" dirty="0" smtClean="0">
              <a:latin typeface="ＭＳ ゴシック" panose="020B0609070205080204" pitchFamily="49" charset="-128"/>
              <a:ea typeface="ＭＳ ゴシック" panose="020B0609070205080204" pitchFamily="49" charset="-128"/>
            </a:endParaRPr>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3861E80-9A1D-4080-9595-17DD8ADF5AD1}" type="slidenum">
              <a:rPr kumimoji="1" lang="ja-JP" altLang="en-US" smtClean="0"/>
              <a:t>9</a:t>
            </a:fld>
            <a:endParaRPr kumimoji="1" lang="ja-JP" altLang="en-US"/>
          </a:p>
        </p:txBody>
      </p:sp>
    </p:spTree>
    <p:extLst>
      <p:ext uri="{BB962C8B-B14F-4D97-AF65-F5344CB8AC3E}">
        <p14:creationId xmlns:p14="http://schemas.microsoft.com/office/powerpoint/2010/main" val="830886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4802243-02A0-4D9B-8890-9BDFB6FF60D3}" type="datetimeFigureOut">
              <a:rPr kumimoji="1" lang="ja-JP" altLang="en-US" smtClean="0"/>
              <a:t>2020/2/15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2F0FC8-8179-45C5-8959-7667E902B7CB}" type="slidenum">
              <a:rPr kumimoji="1" lang="ja-JP" altLang="en-US" smtClean="0"/>
              <a:t>‹#›</a:t>
            </a:fld>
            <a:endParaRPr kumimoji="1" lang="ja-JP" altLang="en-US"/>
          </a:p>
        </p:txBody>
      </p:sp>
    </p:spTree>
    <p:extLst>
      <p:ext uri="{BB962C8B-B14F-4D97-AF65-F5344CB8AC3E}">
        <p14:creationId xmlns:p14="http://schemas.microsoft.com/office/powerpoint/2010/main" val="2367792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802243-02A0-4D9B-8890-9BDFB6FF60D3}" type="datetimeFigureOut">
              <a:rPr kumimoji="1" lang="ja-JP" altLang="en-US" smtClean="0"/>
              <a:t>2020/2/15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2F0FC8-8179-45C5-8959-7667E902B7CB}" type="slidenum">
              <a:rPr kumimoji="1" lang="ja-JP" altLang="en-US" smtClean="0"/>
              <a:t>‹#›</a:t>
            </a:fld>
            <a:endParaRPr kumimoji="1" lang="ja-JP" altLang="en-US"/>
          </a:p>
        </p:txBody>
      </p:sp>
    </p:spTree>
    <p:extLst>
      <p:ext uri="{BB962C8B-B14F-4D97-AF65-F5344CB8AC3E}">
        <p14:creationId xmlns:p14="http://schemas.microsoft.com/office/powerpoint/2010/main" val="303480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802243-02A0-4D9B-8890-9BDFB6FF60D3}" type="datetimeFigureOut">
              <a:rPr kumimoji="1" lang="ja-JP" altLang="en-US" smtClean="0"/>
              <a:t>2020/2/15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2F0FC8-8179-45C5-8959-7667E902B7CB}"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214598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802243-02A0-4D9B-8890-9BDFB6FF60D3}" type="datetimeFigureOut">
              <a:rPr kumimoji="1" lang="ja-JP" altLang="en-US" smtClean="0"/>
              <a:t>2020/2/15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2F0FC8-8179-45C5-8959-7667E902B7CB}" type="slidenum">
              <a:rPr kumimoji="1" lang="ja-JP" altLang="en-US" smtClean="0"/>
              <a:t>‹#›</a:t>
            </a:fld>
            <a:endParaRPr kumimoji="1" lang="ja-JP" altLang="en-US"/>
          </a:p>
        </p:txBody>
      </p:sp>
    </p:spTree>
    <p:extLst>
      <p:ext uri="{BB962C8B-B14F-4D97-AF65-F5344CB8AC3E}">
        <p14:creationId xmlns:p14="http://schemas.microsoft.com/office/powerpoint/2010/main" val="3888244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802243-02A0-4D9B-8890-9BDFB6FF60D3}" type="datetimeFigureOut">
              <a:rPr kumimoji="1" lang="ja-JP" altLang="en-US" smtClean="0"/>
              <a:t>2020/2/15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2F0FC8-8179-45C5-8959-7667E902B7CB}"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71887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802243-02A0-4D9B-8890-9BDFB6FF60D3}" type="datetimeFigureOut">
              <a:rPr kumimoji="1" lang="ja-JP" altLang="en-US" smtClean="0"/>
              <a:t>2020/2/15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2F0FC8-8179-45C5-8959-7667E902B7CB}" type="slidenum">
              <a:rPr kumimoji="1" lang="ja-JP" altLang="en-US" smtClean="0"/>
              <a:t>‹#›</a:t>
            </a:fld>
            <a:endParaRPr kumimoji="1" lang="ja-JP" altLang="en-US"/>
          </a:p>
        </p:txBody>
      </p:sp>
    </p:spTree>
    <p:extLst>
      <p:ext uri="{BB962C8B-B14F-4D97-AF65-F5344CB8AC3E}">
        <p14:creationId xmlns:p14="http://schemas.microsoft.com/office/powerpoint/2010/main" val="10953553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802243-02A0-4D9B-8890-9BDFB6FF60D3}" type="datetimeFigureOut">
              <a:rPr kumimoji="1" lang="ja-JP" altLang="en-US" smtClean="0"/>
              <a:t>2020/2/15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2F0FC8-8179-45C5-8959-7667E902B7CB}" type="slidenum">
              <a:rPr kumimoji="1" lang="ja-JP" altLang="en-US" smtClean="0"/>
              <a:t>‹#›</a:t>
            </a:fld>
            <a:endParaRPr kumimoji="1" lang="ja-JP" altLang="en-US"/>
          </a:p>
        </p:txBody>
      </p:sp>
    </p:spTree>
    <p:extLst>
      <p:ext uri="{BB962C8B-B14F-4D97-AF65-F5344CB8AC3E}">
        <p14:creationId xmlns:p14="http://schemas.microsoft.com/office/powerpoint/2010/main" val="32216614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802243-02A0-4D9B-8890-9BDFB6FF60D3}" type="datetimeFigureOut">
              <a:rPr kumimoji="1" lang="ja-JP" altLang="en-US" smtClean="0"/>
              <a:t>2020/2/15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2F0FC8-8179-45C5-8959-7667E902B7CB}" type="slidenum">
              <a:rPr kumimoji="1" lang="ja-JP" altLang="en-US" smtClean="0"/>
              <a:t>‹#›</a:t>
            </a:fld>
            <a:endParaRPr kumimoji="1" lang="ja-JP" altLang="en-US"/>
          </a:p>
        </p:txBody>
      </p:sp>
    </p:spTree>
    <p:extLst>
      <p:ext uri="{BB962C8B-B14F-4D97-AF65-F5344CB8AC3E}">
        <p14:creationId xmlns:p14="http://schemas.microsoft.com/office/powerpoint/2010/main" val="940620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802243-02A0-4D9B-8890-9BDFB6FF60D3}" type="datetimeFigureOut">
              <a:rPr kumimoji="1" lang="ja-JP" altLang="en-US" smtClean="0"/>
              <a:t>2020/2/15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2F0FC8-8179-45C5-8959-7667E902B7CB}" type="slidenum">
              <a:rPr kumimoji="1" lang="ja-JP" altLang="en-US" smtClean="0"/>
              <a:t>‹#›</a:t>
            </a:fld>
            <a:endParaRPr kumimoji="1" lang="ja-JP" altLang="en-US"/>
          </a:p>
        </p:txBody>
      </p:sp>
    </p:spTree>
    <p:extLst>
      <p:ext uri="{BB962C8B-B14F-4D97-AF65-F5344CB8AC3E}">
        <p14:creationId xmlns:p14="http://schemas.microsoft.com/office/powerpoint/2010/main" val="614912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802243-02A0-4D9B-8890-9BDFB6FF60D3}" type="datetimeFigureOut">
              <a:rPr kumimoji="1" lang="ja-JP" altLang="en-US" smtClean="0"/>
              <a:t>2020/2/15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2F0FC8-8179-45C5-8959-7667E902B7CB}" type="slidenum">
              <a:rPr kumimoji="1" lang="ja-JP" altLang="en-US" smtClean="0"/>
              <a:t>‹#›</a:t>
            </a:fld>
            <a:endParaRPr kumimoji="1" lang="ja-JP" altLang="en-US"/>
          </a:p>
        </p:txBody>
      </p:sp>
    </p:spTree>
    <p:extLst>
      <p:ext uri="{BB962C8B-B14F-4D97-AF65-F5344CB8AC3E}">
        <p14:creationId xmlns:p14="http://schemas.microsoft.com/office/powerpoint/2010/main" val="2423469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4802243-02A0-4D9B-8890-9BDFB6FF60D3}" type="datetimeFigureOut">
              <a:rPr kumimoji="1" lang="ja-JP" altLang="en-US" smtClean="0"/>
              <a:t>2020/2/15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2F0FC8-8179-45C5-8959-7667E902B7CB}" type="slidenum">
              <a:rPr kumimoji="1" lang="ja-JP" altLang="en-US" smtClean="0"/>
              <a:t>‹#›</a:t>
            </a:fld>
            <a:endParaRPr kumimoji="1" lang="ja-JP" altLang="en-US"/>
          </a:p>
        </p:txBody>
      </p:sp>
    </p:spTree>
    <p:extLst>
      <p:ext uri="{BB962C8B-B14F-4D97-AF65-F5344CB8AC3E}">
        <p14:creationId xmlns:p14="http://schemas.microsoft.com/office/powerpoint/2010/main" val="844014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4802243-02A0-4D9B-8890-9BDFB6FF60D3}" type="datetimeFigureOut">
              <a:rPr kumimoji="1" lang="ja-JP" altLang="en-US" smtClean="0"/>
              <a:t>2020/2/15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C2F0FC8-8179-45C5-8959-7667E902B7CB}" type="slidenum">
              <a:rPr kumimoji="1" lang="ja-JP" altLang="en-US" smtClean="0"/>
              <a:t>‹#›</a:t>
            </a:fld>
            <a:endParaRPr kumimoji="1" lang="ja-JP" altLang="en-US"/>
          </a:p>
        </p:txBody>
      </p:sp>
    </p:spTree>
    <p:extLst>
      <p:ext uri="{BB962C8B-B14F-4D97-AF65-F5344CB8AC3E}">
        <p14:creationId xmlns:p14="http://schemas.microsoft.com/office/powerpoint/2010/main" val="2145472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4802243-02A0-4D9B-8890-9BDFB6FF60D3}" type="datetimeFigureOut">
              <a:rPr kumimoji="1" lang="ja-JP" altLang="en-US" smtClean="0"/>
              <a:t>2020/2/15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C2F0FC8-8179-45C5-8959-7667E902B7CB}" type="slidenum">
              <a:rPr kumimoji="1" lang="ja-JP" altLang="en-US" smtClean="0"/>
              <a:t>‹#›</a:t>
            </a:fld>
            <a:endParaRPr kumimoji="1" lang="ja-JP" altLang="en-US"/>
          </a:p>
        </p:txBody>
      </p:sp>
    </p:spTree>
    <p:extLst>
      <p:ext uri="{BB962C8B-B14F-4D97-AF65-F5344CB8AC3E}">
        <p14:creationId xmlns:p14="http://schemas.microsoft.com/office/powerpoint/2010/main" val="2798747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802243-02A0-4D9B-8890-9BDFB6FF60D3}" type="datetimeFigureOut">
              <a:rPr kumimoji="1" lang="ja-JP" altLang="en-US" smtClean="0"/>
              <a:t>2020/2/15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C2F0FC8-8179-45C5-8959-7667E902B7CB}" type="slidenum">
              <a:rPr kumimoji="1" lang="ja-JP" altLang="en-US" smtClean="0"/>
              <a:t>‹#›</a:t>
            </a:fld>
            <a:endParaRPr kumimoji="1" lang="ja-JP" altLang="en-US"/>
          </a:p>
        </p:txBody>
      </p:sp>
    </p:spTree>
    <p:extLst>
      <p:ext uri="{BB962C8B-B14F-4D97-AF65-F5344CB8AC3E}">
        <p14:creationId xmlns:p14="http://schemas.microsoft.com/office/powerpoint/2010/main" val="3172561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802243-02A0-4D9B-8890-9BDFB6FF60D3}" type="datetimeFigureOut">
              <a:rPr kumimoji="1" lang="ja-JP" altLang="en-US" smtClean="0"/>
              <a:t>2020/2/15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2F0FC8-8179-45C5-8959-7667E902B7CB}" type="slidenum">
              <a:rPr kumimoji="1" lang="ja-JP" altLang="en-US" smtClean="0"/>
              <a:t>‹#›</a:t>
            </a:fld>
            <a:endParaRPr kumimoji="1" lang="ja-JP" altLang="en-US"/>
          </a:p>
        </p:txBody>
      </p:sp>
    </p:spTree>
    <p:extLst>
      <p:ext uri="{BB962C8B-B14F-4D97-AF65-F5344CB8AC3E}">
        <p14:creationId xmlns:p14="http://schemas.microsoft.com/office/powerpoint/2010/main" val="140770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2F0FC8-8179-45C5-8959-7667E902B7CB}" type="slidenum">
              <a:rPr kumimoji="1" lang="ja-JP" altLang="en-US" smtClean="0"/>
              <a:t>‹#›</a:t>
            </a:fld>
            <a:endParaRPr kumimoji="1" lang="ja-JP" altLang="en-US"/>
          </a:p>
        </p:txBody>
      </p:sp>
      <p:sp>
        <p:nvSpPr>
          <p:cNvPr id="5" name="Date Placeholder 4"/>
          <p:cNvSpPr>
            <a:spLocks noGrp="1"/>
          </p:cNvSpPr>
          <p:nvPr>
            <p:ph type="dt" sz="half" idx="10"/>
          </p:nvPr>
        </p:nvSpPr>
        <p:spPr/>
        <p:txBody>
          <a:bodyPr/>
          <a:lstStyle/>
          <a:p>
            <a:fld id="{E4802243-02A0-4D9B-8890-9BDFB6FF60D3}" type="datetimeFigureOut">
              <a:rPr kumimoji="1" lang="ja-JP" altLang="en-US" smtClean="0"/>
              <a:t>2020/2/15</a:t>
            </a:fld>
            <a:endParaRPr kumimoji="1" lang="ja-JP" altLang="en-US"/>
          </a:p>
        </p:txBody>
      </p:sp>
    </p:spTree>
    <p:extLst>
      <p:ext uri="{BB962C8B-B14F-4D97-AF65-F5344CB8AC3E}">
        <p14:creationId xmlns:p14="http://schemas.microsoft.com/office/powerpoint/2010/main" val="4211782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4802243-02A0-4D9B-8890-9BDFB6FF60D3}" type="datetimeFigureOut">
              <a:rPr kumimoji="1" lang="ja-JP" altLang="en-US" smtClean="0"/>
              <a:t>2020/2/15</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2F0FC8-8179-45C5-8959-7667E902B7CB}" type="slidenum">
              <a:rPr kumimoji="1" lang="ja-JP" altLang="en-US" smtClean="0"/>
              <a:t>‹#›</a:t>
            </a:fld>
            <a:endParaRPr kumimoji="1" lang="ja-JP" altLang="en-US"/>
          </a:p>
        </p:txBody>
      </p:sp>
    </p:spTree>
    <p:extLst>
      <p:ext uri="{BB962C8B-B14F-4D97-AF65-F5344CB8AC3E}">
        <p14:creationId xmlns:p14="http://schemas.microsoft.com/office/powerpoint/2010/main" val="605770281"/>
      </p:ext>
    </p:extLst>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 id="2147483951" r:id="rId12"/>
    <p:sldLayoutId id="2147483952" r:id="rId13"/>
    <p:sldLayoutId id="2147483953" r:id="rId14"/>
    <p:sldLayoutId id="2147483954" r:id="rId15"/>
    <p:sldLayoutId id="2147483955"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453006" y="2460052"/>
            <a:ext cx="5476567" cy="1323439"/>
          </a:xfrm>
          <a:prstGeom prst="rect">
            <a:avLst/>
          </a:prstGeom>
          <a:noFill/>
        </p:spPr>
        <p:txBody>
          <a:bodyPr wrap="square" rtlCol="0">
            <a:spAutoFit/>
          </a:bodyPr>
          <a:lstStyle/>
          <a:p>
            <a:r>
              <a:rPr kumimoji="1" lang="ja-JP" altLang="en-US" sz="8000" dirty="0" smtClean="0"/>
              <a:t>記録講習会</a:t>
            </a:r>
            <a:endParaRPr kumimoji="1" lang="ja-JP" altLang="en-US" sz="8000" dirty="0"/>
          </a:p>
        </p:txBody>
      </p:sp>
      <p:sp>
        <p:nvSpPr>
          <p:cNvPr id="5" name="テキスト ボックス 4"/>
          <p:cNvSpPr txBox="1"/>
          <p:nvPr/>
        </p:nvSpPr>
        <p:spPr>
          <a:xfrm>
            <a:off x="5735659" y="5261095"/>
            <a:ext cx="6056671" cy="1323439"/>
          </a:xfrm>
          <a:prstGeom prst="rect">
            <a:avLst/>
          </a:prstGeom>
          <a:noFill/>
        </p:spPr>
        <p:txBody>
          <a:bodyPr wrap="square" rtlCol="0">
            <a:spAutoFit/>
          </a:bodyPr>
          <a:lstStyle/>
          <a:p>
            <a:r>
              <a:rPr kumimoji="1" lang="ja-JP" altLang="en-US" sz="4000" dirty="0" smtClean="0"/>
              <a:t>茨木市バレーボール連盟</a:t>
            </a:r>
            <a:endParaRPr kumimoji="1" lang="en-US" altLang="ja-JP" sz="4000" dirty="0" smtClean="0"/>
          </a:p>
          <a:p>
            <a:r>
              <a:rPr lang="ja-JP" altLang="en-US" sz="4000" dirty="0" smtClean="0"/>
              <a:t>　　　　　　　　審判部</a:t>
            </a:r>
            <a:endParaRPr kumimoji="1" lang="en-US" altLang="ja-JP" sz="4000" dirty="0" smtClean="0"/>
          </a:p>
        </p:txBody>
      </p:sp>
      <p:sp>
        <p:nvSpPr>
          <p:cNvPr id="2" name="テキスト ボックス 1"/>
          <p:cNvSpPr txBox="1"/>
          <p:nvPr/>
        </p:nvSpPr>
        <p:spPr>
          <a:xfrm>
            <a:off x="1592826" y="403123"/>
            <a:ext cx="3844413" cy="646331"/>
          </a:xfrm>
          <a:prstGeom prst="rect">
            <a:avLst/>
          </a:prstGeom>
          <a:noFill/>
        </p:spPr>
        <p:txBody>
          <a:bodyPr wrap="square" rtlCol="0">
            <a:spAutoFit/>
          </a:bodyPr>
          <a:lstStyle/>
          <a:p>
            <a:r>
              <a:rPr kumimoji="1" lang="ja-JP" altLang="en-US" dirty="0" smtClean="0"/>
              <a:t>公益財団法人日本バレーボール協会</a:t>
            </a:r>
            <a:endParaRPr kumimoji="1" lang="en-US" altLang="ja-JP" dirty="0" smtClean="0"/>
          </a:p>
          <a:p>
            <a:r>
              <a:rPr lang="en-US" altLang="ja-JP" dirty="0"/>
              <a:t>2019</a:t>
            </a:r>
            <a:r>
              <a:rPr lang="ja-JP" altLang="en-US" dirty="0" smtClean="0"/>
              <a:t>年度版　</a:t>
            </a:r>
            <a:r>
              <a:rPr lang="en-US" altLang="ja-JP" dirty="0"/>
              <a:t>9</a:t>
            </a:r>
            <a:r>
              <a:rPr lang="ja-JP" altLang="en-US" dirty="0" smtClean="0"/>
              <a:t>人制競技規則参照</a:t>
            </a:r>
            <a:endParaRPr lang="en-US" altLang="ja-JP" dirty="0" smtClean="0"/>
          </a:p>
        </p:txBody>
      </p:sp>
    </p:spTree>
    <p:extLst>
      <p:ext uri="{BB962C8B-B14F-4D97-AF65-F5344CB8AC3E}">
        <p14:creationId xmlns:p14="http://schemas.microsoft.com/office/powerpoint/2010/main" val="1959967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694587" y="307561"/>
            <a:ext cx="8596668" cy="658483"/>
          </a:xfrm>
          <a:prstGeom prst="rect">
            <a:avLst/>
          </a:prstGeom>
        </p:spPr>
        <p:txBody>
          <a:bodyPr>
            <a:normAutofit fontScale="60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smtClean="0"/>
              <a:t>第１　試合経過の記録方法</a:t>
            </a:r>
            <a:r>
              <a:rPr lang="ja-JP" altLang="en-US" dirty="0"/>
              <a:t>（公式記録用紙への記入方法について</a:t>
            </a:r>
            <a:r>
              <a:rPr lang="ja-JP" altLang="en-US" dirty="0" smtClean="0"/>
              <a:t>）</a:t>
            </a:r>
            <a:r>
              <a:rPr lang="en-US" altLang="ja-JP" dirty="0" smtClean="0"/>
              <a:t/>
            </a:r>
            <a:br>
              <a:rPr lang="en-US" altLang="ja-JP" dirty="0" smtClean="0"/>
            </a:br>
            <a:endParaRPr lang="ja-JP" altLang="en-US" dirty="0"/>
          </a:p>
        </p:txBody>
      </p:sp>
      <p:sp>
        <p:nvSpPr>
          <p:cNvPr id="6" name="テキスト ボックス 5"/>
          <p:cNvSpPr txBox="1"/>
          <p:nvPr/>
        </p:nvSpPr>
        <p:spPr>
          <a:xfrm>
            <a:off x="948905" y="836763"/>
            <a:ext cx="1988045" cy="523220"/>
          </a:xfrm>
          <a:prstGeom prst="rect">
            <a:avLst/>
          </a:prstGeom>
          <a:noFill/>
        </p:spPr>
        <p:txBody>
          <a:bodyPr wrap="none" rtlCol="0">
            <a:spAutoFit/>
          </a:bodyPr>
          <a:lstStyle/>
          <a:p>
            <a:r>
              <a:rPr lang="ja-JP" altLang="en-US" sz="2800" b="1" dirty="0" smtClean="0">
                <a:latin typeface="ＭＳ ゴシック" panose="020B0609070205080204" pitchFamily="49" charset="-128"/>
                <a:ea typeface="ＭＳ ゴシック" panose="020B0609070205080204" pitchFamily="49" charset="-128"/>
              </a:rPr>
              <a:t>３</a:t>
            </a:r>
            <a:r>
              <a:rPr kumimoji="1" lang="ja-JP" altLang="en-US" sz="2800" b="1" dirty="0" smtClean="0">
                <a:latin typeface="ＭＳ ゴシック" panose="020B0609070205080204" pitchFamily="49" charset="-128"/>
                <a:ea typeface="ＭＳ ゴシック" panose="020B0609070205080204" pitchFamily="49" charset="-128"/>
              </a:rPr>
              <a:t>．試合中</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7" name="テキスト ボックス 6"/>
          <p:cNvSpPr txBox="1"/>
          <p:nvPr/>
        </p:nvSpPr>
        <p:spPr>
          <a:xfrm>
            <a:off x="1269505" y="1768415"/>
            <a:ext cx="646331" cy="2585323"/>
          </a:xfrm>
          <a:prstGeom prst="rect">
            <a:avLst/>
          </a:prstGeom>
          <a:noFill/>
        </p:spPr>
        <p:txBody>
          <a:bodyPr wrap="none" rtlCol="0">
            <a:spAutoFit/>
          </a:bodyPr>
          <a:lstStyle/>
          <a:p>
            <a:r>
              <a:rPr lang="ja-JP" altLang="en-US" dirty="0" smtClean="0">
                <a:latin typeface="ＭＳ ゴシック" panose="020B0609070205080204" pitchFamily="49" charset="-128"/>
                <a:ea typeface="ＭＳ ゴシック" panose="020B0609070205080204" pitchFamily="49" charset="-128"/>
              </a:rPr>
              <a:t>　</a:t>
            </a:r>
            <a:endParaRPr kumimoji="1" lang="en-US" altLang="ja-JP" dirty="0" smtClean="0">
              <a:latin typeface="ＭＳ ゴシック" panose="020B0609070205080204" pitchFamily="49" charset="-128"/>
              <a:ea typeface="ＭＳ ゴシック" panose="020B0609070205080204" pitchFamily="49" charset="-128"/>
            </a:endParaRPr>
          </a:p>
          <a:p>
            <a:endParaRPr kumimoji="1" lang="en-US" altLang="ja-JP" dirty="0" smtClean="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endParaRPr lang="en-US" altLang="ja-JP" dirty="0" smtClean="0">
              <a:latin typeface="ＭＳ ゴシック" panose="020B0609070205080204" pitchFamily="49" charset="-128"/>
              <a:ea typeface="ＭＳ ゴシック" panose="020B0609070205080204" pitchFamily="49" charset="-128"/>
            </a:endParaRPr>
          </a:p>
          <a:p>
            <a:endParaRPr lang="en-US" altLang="ja-JP" dirty="0" smtClean="0">
              <a:latin typeface="ＭＳ ゴシック" panose="020B0609070205080204" pitchFamily="49" charset="-128"/>
              <a:ea typeface="ＭＳ ゴシック" panose="020B0609070205080204" pitchFamily="49" charset="-128"/>
            </a:endParaRPr>
          </a:p>
          <a:p>
            <a:endParaRPr kumimoji="1" lang="en-US" altLang="ja-JP" dirty="0" smtClean="0">
              <a:latin typeface="ＭＳ ゴシック" panose="020B0609070205080204" pitchFamily="49" charset="-128"/>
              <a:ea typeface="ＭＳ ゴシック" panose="020B0609070205080204" pitchFamily="49" charset="-128"/>
            </a:endParaRPr>
          </a:p>
          <a:p>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endParaRPr lang="en-US" altLang="ja-JP" dirty="0" smtClean="0">
              <a:latin typeface="ＭＳ ゴシック" panose="020B0609070205080204" pitchFamily="49" charset="-128"/>
              <a:ea typeface="ＭＳ ゴシック" panose="020B0609070205080204" pitchFamily="49" charset="-128"/>
            </a:endParaRP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5541818" y="2219222"/>
            <a:ext cx="5105400" cy="3192408"/>
          </a:xfrm>
          <a:prstGeom prst="rect">
            <a:avLst/>
          </a:prstGeom>
        </p:spPr>
      </p:pic>
      <p:pic>
        <p:nvPicPr>
          <p:cNvPr id="3" name="図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7637" y="2198440"/>
            <a:ext cx="4163291" cy="3213190"/>
          </a:xfrm>
          <a:prstGeom prst="rect">
            <a:avLst/>
          </a:prstGeom>
        </p:spPr>
      </p:pic>
    </p:spTree>
    <p:extLst>
      <p:ext uri="{BB962C8B-B14F-4D97-AF65-F5344CB8AC3E}">
        <p14:creationId xmlns:p14="http://schemas.microsoft.com/office/powerpoint/2010/main" val="552802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2000"/>
                                        <p:tgtEl>
                                          <p:spTgt spid="2"/>
                                        </p:tgtEl>
                                      </p:cBhvr>
                                    </p:animEffect>
                                    <p:anim calcmode="lin" valueType="num">
                                      <p:cBhvr>
                                        <p:cTn id="16" dur="2000" fill="hold"/>
                                        <p:tgtEl>
                                          <p:spTgt spid="2"/>
                                        </p:tgtEl>
                                        <p:attrNameLst>
                                          <p:attrName>ppt_w</p:attrName>
                                        </p:attrNameLst>
                                      </p:cBhvr>
                                      <p:tavLst>
                                        <p:tav tm="0" fmla="#ppt_w*sin(2.5*pi*$)">
                                          <p:val>
                                            <p:fltVal val="0"/>
                                          </p:val>
                                        </p:tav>
                                        <p:tav tm="100000">
                                          <p:val>
                                            <p:fltVal val="1"/>
                                          </p:val>
                                        </p:tav>
                                      </p:tavLst>
                                    </p:anim>
                                    <p:anim calcmode="lin" valueType="num">
                                      <p:cBhvr>
                                        <p:cTn id="17"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3"/>
          <a:stretch>
            <a:fillRect/>
          </a:stretch>
        </p:blipFill>
        <p:spPr>
          <a:xfrm>
            <a:off x="183931" y="1080720"/>
            <a:ext cx="11824138" cy="4906763"/>
          </a:xfrm>
          <a:prstGeom prst="rect">
            <a:avLst/>
          </a:prstGeom>
        </p:spPr>
      </p:pic>
      <p:sp>
        <p:nvSpPr>
          <p:cNvPr id="5" name="テキスト ボックス 4"/>
          <p:cNvSpPr txBox="1"/>
          <p:nvPr/>
        </p:nvSpPr>
        <p:spPr>
          <a:xfrm>
            <a:off x="1135117" y="1160922"/>
            <a:ext cx="3468414" cy="369332"/>
          </a:xfrm>
          <a:prstGeom prst="rect">
            <a:avLst/>
          </a:prstGeom>
          <a:noFill/>
        </p:spPr>
        <p:txBody>
          <a:bodyPr wrap="square" rtlCol="0">
            <a:spAutoFit/>
          </a:bodyPr>
          <a:lstStyle/>
          <a:p>
            <a:r>
              <a:rPr kumimoji="1" lang="ja-JP" altLang="en-US" dirty="0" smtClean="0"/>
              <a:t>市民大会</a:t>
            </a:r>
            <a:endParaRPr kumimoji="1" lang="ja-JP" altLang="en-US" dirty="0"/>
          </a:p>
        </p:txBody>
      </p:sp>
      <p:sp>
        <p:nvSpPr>
          <p:cNvPr id="6" name="テキスト ボックス 5"/>
          <p:cNvSpPr txBox="1"/>
          <p:nvPr/>
        </p:nvSpPr>
        <p:spPr>
          <a:xfrm>
            <a:off x="1135117" y="1613338"/>
            <a:ext cx="3468414" cy="369332"/>
          </a:xfrm>
          <a:prstGeom prst="rect">
            <a:avLst/>
          </a:prstGeom>
          <a:noFill/>
        </p:spPr>
        <p:txBody>
          <a:bodyPr wrap="square" rtlCol="0">
            <a:spAutoFit/>
          </a:bodyPr>
          <a:lstStyle/>
          <a:p>
            <a:r>
              <a:rPr lang="ja-JP" altLang="en-US" dirty="0"/>
              <a:t>茨木市</a:t>
            </a:r>
            <a:endParaRPr kumimoji="1" lang="ja-JP" altLang="en-US" dirty="0"/>
          </a:p>
        </p:txBody>
      </p:sp>
      <p:sp>
        <p:nvSpPr>
          <p:cNvPr id="7" name="テキスト ボックス 6"/>
          <p:cNvSpPr txBox="1"/>
          <p:nvPr/>
        </p:nvSpPr>
        <p:spPr>
          <a:xfrm>
            <a:off x="1166648" y="2056242"/>
            <a:ext cx="3468414" cy="369332"/>
          </a:xfrm>
          <a:prstGeom prst="rect">
            <a:avLst/>
          </a:prstGeom>
          <a:noFill/>
        </p:spPr>
        <p:txBody>
          <a:bodyPr wrap="square" rtlCol="0">
            <a:spAutoFit/>
          </a:bodyPr>
          <a:lstStyle/>
          <a:p>
            <a:r>
              <a:rPr kumimoji="1" lang="ja-JP" altLang="en-US" dirty="0" smtClean="0"/>
              <a:t>市民体育館</a:t>
            </a:r>
            <a:endParaRPr kumimoji="1" lang="ja-JP" altLang="en-US" dirty="0"/>
          </a:p>
        </p:txBody>
      </p:sp>
      <p:sp>
        <p:nvSpPr>
          <p:cNvPr id="10" name="テキスト ボックス 9"/>
          <p:cNvSpPr txBox="1"/>
          <p:nvPr/>
        </p:nvSpPr>
        <p:spPr>
          <a:xfrm>
            <a:off x="5381297" y="1558000"/>
            <a:ext cx="567559" cy="369332"/>
          </a:xfrm>
          <a:prstGeom prst="rect">
            <a:avLst/>
          </a:prstGeom>
          <a:noFill/>
        </p:spPr>
        <p:txBody>
          <a:bodyPr wrap="square" rtlCol="0">
            <a:spAutoFit/>
          </a:bodyPr>
          <a:lstStyle/>
          <a:p>
            <a:r>
              <a:rPr kumimoji="1" lang="ja-JP" altLang="en-US" dirty="0" smtClean="0"/>
              <a:t>２</a:t>
            </a:r>
            <a:endParaRPr kumimoji="1" lang="ja-JP" altLang="en-US" dirty="0"/>
          </a:p>
        </p:txBody>
      </p:sp>
      <p:sp>
        <p:nvSpPr>
          <p:cNvPr id="11" name="テキスト ボックス 10"/>
          <p:cNvSpPr txBox="1"/>
          <p:nvPr/>
        </p:nvSpPr>
        <p:spPr>
          <a:xfrm>
            <a:off x="6159063" y="1558000"/>
            <a:ext cx="567559" cy="369332"/>
          </a:xfrm>
          <a:prstGeom prst="rect">
            <a:avLst/>
          </a:prstGeom>
          <a:noFill/>
        </p:spPr>
        <p:txBody>
          <a:bodyPr wrap="square" rtlCol="0">
            <a:spAutoFit/>
          </a:bodyPr>
          <a:lstStyle/>
          <a:p>
            <a:r>
              <a:rPr kumimoji="1" lang="ja-JP" altLang="en-US" dirty="0" smtClean="0"/>
              <a:t>２</a:t>
            </a:r>
            <a:endParaRPr kumimoji="1" lang="ja-JP" altLang="en-US" dirty="0"/>
          </a:p>
        </p:txBody>
      </p:sp>
      <p:sp>
        <p:nvSpPr>
          <p:cNvPr id="12" name="テキスト ボックス 11"/>
          <p:cNvSpPr txBox="1"/>
          <p:nvPr/>
        </p:nvSpPr>
        <p:spPr>
          <a:xfrm>
            <a:off x="6960475" y="1564725"/>
            <a:ext cx="567559" cy="369332"/>
          </a:xfrm>
          <a:prstGeom prst="rect">
            <a:avLst/>
          </a:prstGeom>
          <a:noFill/>
        </p:spPr>
        <p:txBody>
          <a:bodyPr wrap="square" rtlCol="0">
            <a:spAutoFit/>
          </a:bodyPr>
          <a:lstStyle/>
          <a:p>
            <a:r>
              <a:rPr kumimoji="1" lang="ja-JP" altLang="en-US" dirty="0" smtClean="0"/>
              <a:t>２</a:t>
            </a:r>
            <a:endParaRPr kumimoji="1" lang="ja-JP" altLang="en-US" dirty="0"/>
          </a:p>
        </p:txBody>
      </p:sp>
      <p:sp>
        <p:nvSpPr>
          <p:cNvPr id="14" name="テキスト ボックス 13"/>
          <p:cNvSpPr txBox="1"/>
          <p:nvPr/>
        </p:nvSpPr>
        <p:spPr>
          <a:xfrm>
            <a:off x="8579069" y="1558000"/>
            <a:ext cx="504497" cy="369332"/>
          </a:xfrm>
          <a:prstGeom prst="rect">
            <a:avLst/>
          </a:prstGeom>
          <a:noFill/>
        </p:spPr>
        <p:txBody>
          <a:bodyPr wrap="square" rtlCol="0">
            <a:spAutoFit/>
          </a:bodyPr>
          <a:lstStyle/>
          <a:p>
            <a:r>
              <a:rPr kumimoji="1" lang="ja-JP" altLang="en-US" dirty="0" smtClean="0"/>
              <a:t>Ａ</a:t>
            </a:r>
            <a:endParaRPr kumimoji="1" lang="ja-JP" altLang="en-US" dirty="0"/>
          </a:p>
        </p:txBody>
      </p:sp>
      <p:sp>
        <p:nvSpPr>
          <p:cNvPr id="15" name="テキスト ボックス 14"/>
          <p:cNvSpPr txBox="1"/>
          <p:nvPr/>
        </p:nvSpPr>
        <p:spPr>
          <a:xfrm>
            <a:off x="9115097" y="1564725"/>
            <a:ext cx="567559" cy="369332"/>
          </a:xfrm>
          <a:prstGeom prst="rect">
            <a:avLst/>
          </a:prstGeom>
          <a:noFill/>
        </p:spPr>
        <p:txBody>
          <a:bodyPr wrap="square" rtlCol="0">
            <a:spAutoFit/>
          </a:bodyPr>
          <a:lstStyle/>
          <a:p>
            <a:r>
              <a:rPr kumimoji="1" lang="ja-JP" altLang="en-US" dirty="0" smtClean="0"/>
              <a:t>１</a:t>
            </a:r>
            <a:endParaRPr kumimoji="1" lang="ja-JP" altLang="en-US" dirty="0"/>
          </a:p>
        </p:txBody>
      </p:sp>
      <p:sp>
        <p:nvSpPr>
          <p:cNvPr id="16" name="テキスト ボックス 15"/>
          <p:cNvSpPr txBox="1"/>
          <p:nvPr/>
        </p:nvSpPr>
        <p:spPr>
          <a:xfrm>
            <a:off x="6038194" y="2022396"/>
            <a:ext cx="1376855" cy="369332"/>
          </a:xfrm>
          <a:prstGeom prst="rect">
            <a:avLst/>
          </a:prstGeom>
          <a:noFill/>
        </p:spPr>
        <p:txBody>
          <a:bodyPr wrap="square" rtlCol="0">
            <a:spAutoFit/>
          </a:bodyPr>
          <a:lstStyle/>
          <a:p>
            <a:r>
              <a:rPr kumimoji="1" lang="ja-JP" altLang="en-US" dirty="0" smtClean="0"/>
              <a:t>チームＡ</a:t>
            </a:r>
            <a:endParaRPr kumimoji="1" lang="ja-JP" altLang="en-US" dirty="0"/>
          </a:p>
        </p:txBody>
      </p:sp>
      <p:sp>
        <p:nvSpPr>
          <p:cNvPr id="18" name="テキスト ボックス 17"/>
          <p:cNvSpPr txBox="1"/>
          <p:nvPr/>
        </p:nvSpPr>
        <p:spPr>
          <a:xfrm>
            <a:off x="7738242" y="2035280"/>
            <a:ext cx="1376855" cy="369332"/>
          </a:xfrm>
          <a:prstGeom prst="rect">
            <a:avLst/>
          </a:prstGeom>
          <a:noFill/>
        </p:spPr>
        <p:txBody>
          <a:bodyPr wrap="square" rtlCol="0">
            <a:spAutoFit/>
          </a:bodyPr>
          <a:lstStyle/>
          <a:p>
            <a:r>
              <a:rPr kumimoji="1" lang="ja-JP" altLang="en-US" dirty="0" smtClean="0"/>
              <a:t>チームＢ</a:t>
            </a:r>
            <a:endParaRPr kumimoji="1" lang="ja-JP" altLang="en-US" dirty="0"/>
          </a:p>
        </p:txBody>
      </p:sp>
      <p:sp>
        <p:nvSpPr>
          <p:cNvPr id="19" name="テキスト ボックス 18"/>
          <p:cNvSpPr txBox="1"/>
          <p:nvPr/>
        </p:nvSpPr>
        <p:spPr>
          <a:xfrm>
            <a:off x="4918842" y="2070428"/>
            <a:ext cx="357352" cy="369332"/>
          </a:xfrm>
          <a:prstGeom prst="rect">
            <a:avLst/>
          </a:prstGeom>
          <a:noFill/>
        </p:spPr>
        <p:txBody>
          <a:bodyPr wrap="square" rtlCol="0">
            <a:spAutoFit/>
          </a:bodyPr>
          <a:lstStyle/>
          <a:p>
            <a:r>
              <a:rPr kumimoji="1" lang="ja-JP" altLang="en-US" dirty="0" smtClean="0"/>
              <a:t>Ａ</a:t>
            </a:r>
            <a:endParaRPr kumimoji="1" lang="ja-JP" altLang="en-US" dirty="0"/>
          </a:p>
        </p:txBody>
      </p:sp>
      <p:sp>
        <p:nvSpPr>
          <p:cNvPr id="20" name="テキスト ボックス 19"/>
          <p:cNvSpPr txBox="1"/>
          <p:nvPr/>
        </p:nvSpPr>
        <p:spPr>
          <a:xfrm>
            <a:off x="9685283" y="2075684"/>
            <a:ext cx="357352" cy="369332"/>
          </a:xfrm>
          <a:prstGeom prst="rect">
            <a:avLst/>
          </a:prstGeom>
          <a:noFill/>
        </p:spPr>
        <p:txBody>
          <a:bodyPr wrap="square" rtlCol="0">
            <a:spAutoFit/>
          </a:bodyPr>
          <a:lstStyle/>
          <a:p>
            <a:r>
              <a:rPr kumimoji="1" lang="ja-JP" altLang="en-US" dirty="0" smtClean="0"/>
              <a:t>Ｂ</a:t>
            </a:r>
            <a:endParaRPr kumimoji="1" lang="ja-JP" altLang="en-US" dirty="0"/>
          </a:p>
        </p:txBody>
      </p:sp>
      <p:sp>
        <p:nvSpPr>
          <p:cNvPr id="21" name="テキスト ボックス 20"/>
          <p:cNvSpPr txBox="1"/>
          <p:nvPr/>
        </p:nvSpPr>
        <p:spPr>
          <a:xfrm>
            <a:off x="2606566" y="2532149"/>
            <a:ext cx="1376855" cy="369332"/>
          </a:xfrm>
          <a:prstGeom prst="rect">
            <a:avLst/>
          </a:prstGeom>
          <a:noFill/>
        </p:spPr>
        <p:txBody>
          <a:bodyPr wrap="square" rtlCol="0">
            <a:spAutoFit/>
          </a:bodyPr>
          <a:lstStyle/>
          <a:p>
            <a:r>
              <a:rPr kumimoji="1" lang="ja-JP" altLang="en-US" dirty="0" smtClean="0"/>
              <a:t>チームＡ</a:t>
            </a:r>
            <a:endParaRPr kumimoji="1" lang="ja-JP" altLang="en-US" dirty="0"/>
          </a:p>
        </p:txBody>
      </p:sp>
      <p:sp>
        <p:nvSpPr>
          <p:cNvPr id="22" name="テキスト ボックス 21"/>
          <p:cNvSpPr txBox="1"/>
          <p:nvPr/>
        </p:nvSpPr>
        <p:spPr>
          <a:xfrm>
            <a:off x="6272047" y="2532149"/>
            <a:ext cx="1376855" cy="369332"/>
          </a:xfrm>
          <a:prstGeom prst="rect">
            <a:avLst/>
          </a:prstGeom>
          <a:noFill/>
        </p:spPr>
        <p:txBody>
          <a:bodyPr wrap="square" rtlCol="0">
            <a:spAutoFit/>
          </a:bodyPr>
          <a:lstStyle/>
          <a:p>
            <a:r>
              <a:rPr kumimoji="1" lang="ja-JP" altLang="en-US" dirty="0" smtClean="0"/>
              <a:t>チームＢ</a:t>
            </a:r>
            <a:endParaRPr kumimoji="1" lang="ja-JP" altLang="en-US" dirty="0"/>
          </a:p>
        </p:txBody>
      </p:sp>
      <p:sp>
        <p:nvSpPr>
          <p:cNvPr id="23" name="テキスト ボックス 22"/>
          <p:cNvSpPr txBox="1"/>
          <p:nvPr/>
        </p:nvSpPr>
        <p:spPr>
          <a:xfrm>
            <a:off x="11119945" y="2007367"/>
            <a:ext cx="357352" cy="369332"/>
          </a:xfrm>
          <a:prstGeom prst="rect">
            <a:avLst/>
          </a:prstGeom>
          <a:noFill/>
        </p:spPr>
        <p:txBody>
          <a:bodyPr wrap="square" rtlCol="0">
            <a:spAutoFit/>
          </a:bodyPr>
          <a:lstStyle/>
          <a:p>
            <a:r>
              <a:rPr lang="en-US" altLang="ja-JP" dirty="0"/>
              <a:t>×</a:t>
            </a:r>
            <a:endParaRPr kumimoji="1" lang="ja-JP" altLang="en-US" dirty="0"/>
          </a:p>
        </p:txBody>
      </p:sp>
      <p:sp>
        <p:nvSpPr>
          <p:cNvPr id="24" name="テキスト ボックス 23"/>
          <p:cNvSpPr txBox="1"/>
          <p:nvPr/>
        </p:nvSpPr>
        <p:spPr>
          <a:xfrm>
            <a:off x="4356539" y="2412014"/>
            <a:ext cx="357352" cy="369332"/>
          </a:xfrm>
          <a:prstGeom prst="rect">
            <a:avLst/>
          </a:prstGeom>
          <a:noFill/>
        </p:spPr>
        <p:txBody>
          <a:bodyPr wrap="square" rtlCol="0">
            <a:spAutoFit/>
          </a:bodyPr>
          <a:lstStyle/>
          <a:p>
            <a:r>
              <a:rPr lang="en-US" altLang="ja-JP" dirty="0"/>
              <a:t>×</a:t>
            </a:r>
            <a:endParaRPr kumimoji="1" lang="ja-JP" altLang="en-US" dirty="0"/>
          </a:p>
        </p:txBody>
      </p:sp>
      <p:sp>
        <p:nvSpPr>
          <p:cNvPr id="25" name="テキスト ボックス 24"/>
          <p:cNvSpPr txBox="1"/>
          <p:nvPr/>
        </p:nvSpPr>
        <p:spPr>
          <a:xfrm>
            <a:off x="4950373" y="2627476"/>
            <a:ext cx="357352" cy="369332"/>
          </a:xfrm>
          <a:prstGeom prst="rect">
            <a:avLst/>
          </a:prstGeom>
          <a:noFill/>
        </p:spPr>
        <p:txBody>
          <a:bodyPr wrap="square" rtlCol="0">
            <a:spAutoFit/>
          </a:bodyPr>
          <a:lstStyle/>
          <a:p>
            <a:r>
              <a:rPr lang="en-US" altLang="ja-JP" dirty="0"/>
              <a:t>×</a:t>
            </a:r>
            <a:endParaRPr kumimoji="1" lang="ja-JP" altLang="en-US" dirty="0"/>
          </a:p>
        </p:txBody>
      </p:sp>
      <p:sp>
        <p:nvSpPr>
          <p:cNvPr id="26" name="タイトル 1"/>
          <p:cNvSpPr txBox="1">
            <a:spLocks/>
          </p:cNvSpPr>
          <p:nvPr/>
        </p:nvSpPr>
        <p:spPr>
          <a:xfrm>
            <a:off x="694587" y="307561"/>
            <a:ext cx="8596668" cy="658483"/>
          </a:xfrm>
          <a:prstGeom prst="rect">
            <a:avLst/>
          </a:prstGeom>
        </p:spPr>
        <p:txBody>
          <a:bodyPr>
            <a:normAutofit fontScale="60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smtClean="0"/>
              <a:t>第１　試合経過の記録方法</a:t>
            </a:r>
            <a:r>
              <a:rPr lang="ja-JP" altLang="en-US" dirty="0"/>
              <a:t>（公式記録用紙への記入方法について</a:t>
            </a:r>
            <a:r>
              <a:rPr lang="ja-JP" altLang="en-US" dirty="0" smtClean="0"/>
              <a:t>）</a:t>
            </a:r>
            <a:r>
              <a:rPr lang="en-US" altLang="ja-JP" dirty="0" smtClean="0"/>
              <a:t/>
            </a:r>
            <a:br>
              <a:rPr lang="en-US" altLang="ja-JP" dirty="0" smtClean="0"/>
            </a:br>
            <a:endParaRPr lang="ja-JP" altLang="en-US" dirty="0"/>
          </a:p>
        </p:txBody>
      </p:sp>
      <p:sp>
        <p:nvSpPr>
          <p:cNvPr id="27" name="テキスト ボックス 26"/>
          <p:cNvSpPr txBox="1"/>
          <p:nvPr/>
        </p:nvSpPr>
        <p:spPr>
          <a:xfrm>
            <a:off x="1103587" y="3247587"/>
            <a:ext cx="357352" cy="369332"/>
          </a:xfrm>
          <a:prstGeom prst="rect">
            <a:avLst/>
          </a:prstGeom>
          <a:noFill/>
        </p:spPr>
        <p:txBody>
          <a:bodyPr wrap="square" rtlCol="0">
            <a:spAutoFit/>
          </a:bodyPr>
          <a:lstStyle/>
          <a:p>
            <a:r>
              <a:rPr kumimoji="1" lang="ja-JP" altLang="en-US" dirty="0" smtClean="0"/>
              <a:t>３</a:t>
            </a:r>
            <a:endParaRPr kumimoji="1" lang="ja-JP" altLang="en-US" dirty="0"/>
          </a:p>
        </p:txBody>
      </p:sp>
      <p:sp>
        <p:nvSpPr>
          <p:cNvPr id="28" name="テキスト ボックス 27"/>
          <p:cNvSpPr txBox="1"/>
          <p:nvPr/>
        </p:nvSpPr>
        <p:spPr>
          <a:xfrm>
            <a:off x="1508235" y="3243122"/>
            <a:ext cx="357352" cy="369332"/>
          </a:xfrm>
          <a:prstGeom prst="rect">
            <a:avLst/>
          </a:prstGeom>
          <a:noFill/>
        </p:spPr>
        <p:txBody>
          <a:bodyPr wrap="square" rtlCol="0">
            <a:spAutoFit/>
          </a:bodyPr>
          <a:lstStyle/>
          <a:p>
            <a:r>
              <a:rPr kumimoji="1" lang="ja-JP" altLang="en-US" dirty="0" smtClean="0"/>
              <a:t>６</a:t>
            </a:r>
            <a:endParaRPr kumimoji="1" lang="ja-JP" altLang="en-US" dirty="0"/>
          </a:p>
        </p:txBody>
      </p:sp>
      <p:sp>
        <p:nvSpPr>
          <p:cNvPr id="29" name="テキスト ボックス 28"/>
          <p:cNvSpPr txBox="1"/>
          <p:nvPr/>
        </p:nvSpPr>
        <p:spPr>
          <a:xfrm>
            <a:off x="1865587" y="3257023"/>
            <a:ext cx="357352" cy="369332"/>
          </a:xfrm>
          <a:prstGeom prst="rect">
            <a:avLst/>
          </a:prstGeom>
          <a:noFill/>
        </p:spPr>
        <p:txBody>
          <a:bodyPr wrap="square" rtlCol="0">
            <a:spAutoFit/>
          </a:bodyPr>
          <a:lstStyle/>
          <a:p>
            <a:r>
              <a:rPr lang="ja-JP" altLang="en-US" dirty="0"/>
              <a:t>８</a:t>
            </a:r>
            <a:endParaRPr kumimoji="1" lang="ja-JP" altLang="en-US" dirty="0"/>
          </a:p>
        </p:txBody>
      </p:sp>
      <p:sp>
        <p:nvSpPr>
          <p:cNvPr id="30" name="テキスト ボックス 29"/>
          <p:cNvSpPr txBox="1"/>
          <p:nvPr/>
        </p:nvSpPr>
        <p:spPr>
          <a:xfrm>
            <a:off x="2296511" y="3243122"/>
            <a:ext cx="357352" cy="369332"/>
          </a:xfrm>
          <a:prstGeom prst="rect">
            <a:avLst/>
          </a:prstGeom>
          <a:noFill/>
        </p:spPr>
        <p:txBody>
          <a:bodyPr wrap="square" rtlCol="0">
            <a:spAutoFit/>
          </a:bodyPr>
          <a:lstStyle/>
          <a:p>
            <a:r>
              <a:rPr kumimoji="1" lang="ja-JP" altLang="en-US" dirty="0" smtClean="0"/>
              <a:t>１</a:t>
            </a:r>
            <a:endParaRPr kumimoji="1" lang="ja-JP" altLang="en-US" dirty="0"/>
          </a:p>
        </p:txBody>
      </p:sp>
      <p:sp>
        <p:nvSpPr>
          <p:cNvPr id="31" name="テキスト ボックス 30"/>
          <p:cNvSpPr txBox="1"/>
          <p:nvPr/>
        </p:nvSpPr>
        <p:spPr>
          <a:xfrm>
            <a:off x="2690648" y="3247587"/>
            <a:ext cx="357352" cy="369332"/>
          </a:xfrm>
          <a:prstGeom prst="rect">
            <a:avLst/>
          </a:prstGeom>
          <a:noFill/>
        </p:spPr>
        <p:txBody>
          <a:bodyPr wrap="square" rtlCol="0">
            <a:spAutoFit/>
          </a:bodyPr>
          <a:lstStyle/>
          <a:p>
            <a:r>
              <a:rPr kumimoji="1" lang="ja-JP" altLang="en-US" dirty="0" smtClean="0"/>
              <a:t>２</a:t>
            </a:r>
            <a:endParaRPr kumimoji="1" lang="ja-JP" altLang="en-US" dirty="0"/>
          </a:p>
        </p:txBody>
      </p:sp>
      <p:sp>
        <p:nvSpPr>
          <p:cNvPr id="32" name="テキスト ボックス 31"/>
          <p:cNvSpPr txBox="1"/>
          <p:nvPr/>
        </p:nvSpPr>
        <p:spPr>
          <a:xfrm>
            <a:off x="3048000" y="3218235"/>
            <a:ext cx="525518" cy="369332"/>
          </a:xfrm>
          <a:prstGeom prst="rect">
            <a:avLst/>
          </a:prstGeom>
          <a:noFill/>
        </p:spPr>
        <p:txBody>
          <a:bodyPr wrap="square" rtlCol="0">
            <a:spAutoFit/>
          </a:bodyPr>
          <a:lstStyle/>
          <a:p>
            <a:r>
              <a:rPr lang="en-US" altLang="ja-JP" dirty="0"/>
              <a:t>12</a:t>
            </a:r>
            <a:endParaRPr kumimoji="1" lang="ja-JP" altLang="en-US" dirty="0"/>
          </a:p>
        </p:txBody>
      </p:sp>
      <p:sp>
        <p:nvSpPr>
          <p:cNvPr id="33" name="テキスト ボックス 32"/>
          <p:cNvSpPr txBox="1"/>
          <p:nvPr/>
        </p:nvSpPr>
        <p:spPr>
          <a:xfrm>
            <a:off x="3489435" y="3257023"/>
            <a:ext cx="357352" cy="369332"/>
          </a:xfrm>
          <a:prstGeom prst="rect">
            <a:avLst/>
          </a:prstGeom>
          <a:noFill/>
        </p:spPr>
        <p:txBody>
          <a:bodyPr wrap="square" rtlCol="0">
            <a:spAutoFit/>
          </a:bodyPr>
          <a:lstStyle/>
          <a:p>
            <a:r>
              <a:rPr kumimoji="1" lang="ja-JP" altLang="en-US" dirty="0" smtClean="0"/>
              <a:t>７</a:t>
            </a:r>
            <a:endParaRPr kumimoji="1" lang="en-US" altLang="ja-JP" dirty="0" smtClean="0"/>
          </a:p>
        </p:txBody>
      </p:sp>
      <p:sp>
        <p:nvSpPr>
          <p:cNvPr id="34" name="テキスト ボックス 33"/>
          <p:cNvSpPr txBox="1"/>
          <p:nvPr/>
        </p:nvSpPr>
        <p:spPr>
          <a:xfrm>
            <a:off x="3836277" y="3257023"/>
            <a:ext cx="357352" cy="369332"/>
          </a:xfrm>
          <a:prstGeom prst="rect">
            <a:avLst/>
          </a:prstGeom>
          <a:noFill/>
        </p:spPr>
        <p:txBody>
          <a:bodyPr wrap="square" rtlCol="0">
            <a:spAutoFit/>
          </a:bodyPr>
          <a:lstStyle/>
          <a:p>
            <a:r>
              <a:rPr kumimoji="1" lang="ja-JP" altLang="en-US" dirty="0" smtClean="0"/>
              <a:t>９</a:t>
            </a:r>
            <a:endParaRPr kumimoji="1" lang="en-US" altLang="ja-JP" dirty="0" smtClean="0"/>
          </a:p>
        </p:txBody>
      </p:sp>
      <p:sp>
        <p:nvSpPr>
          <p:cNvPr id="36" name="テキスト ボックス 35"/>
          <p:cNvSpPr txBox="1"/>
          <p:nvPr/>
        </p:nvSpPr>
        <p:spPr>
          <a:xfrm>
            <a:off x="4230413" y="3243122"/>
            <a:ext cx="451945" cy="369332"/>
          </a:xfrm>
          <a:prstGeom prst="rect">
            <a:avLst/>
          </a:prstGeom>
          <a:noFill/>
        </p:spPr>
        <p:txBody>
          <a:bodyPr wrap="square" rtlCol="0">
            <a:spAutoFit/>
          </a:bodyPr>
          <a:lstStyle/>
          <a:p>
            <a:r>
              <a:rPr lang="en-US" altLang="ja-JP" dirty="0"/>
              <a:t>11</a:t>
            </a:r>
            <a:endParaRPr kumimoji="1" lang="ja-JP" altLang="en-US" dirty="0"/>
          </a:p>
        </p:txBody>
      </p:sp>
      <p:sp>
        <p:nvSpPr>
          <p:cNvPr id="37" name="テキスト ボックス 36"/>
          <p:cNvSpPr txBox="1"/>
          <p:nvPr/>
        </p:nvSpPr>
        <p:spPr>
          <a:xfrm>
            <a:off x="5042340" y="3253053"/>
            <a:ext cx="357352" cy="369332"/>
          </a:xfrm>
          <a:prstGeom prst="rect">
            <a:avLst/>
          </a:prstGeom>
          <a:noFill/>
        </p:spPr>
        <p:txBody>
          <a:bodyPr wrap="square" rtlCol="0">
            <a:spAutoFit/>
          </a:bodyPr>
          <a:lstStyle/>
          <a:p>
            <a:r>
              <a:rPr lang="ja-JP" altLang="en-US" dirty="0"/>
              <a:t>４</a:t>
            </a:r>
            <a:endParaRPr kumimoji="1" lang="ja-JP" altLang="en-US" dirty="0"/>
          </a:p>
        </p:txBody>
      </p:sp>
      <p:sp>
        <p:nvSpPr>
          <p:cNvPr id="38" name="テキスト ボックス 37"/>
          <p:cNvSpPr txBox="1"/>
          <p:nvPr/>
        </p:nvSpPr>
        <p:spPr>
          <a:xfrm>
            <a:off x="5446988" y="3248588"/>
            <a:ext cx="357352" cy="369332"/>
          </a:xfrm>
          <a:prstGeom prst="rect">
            <a:avLst/>
          </a:prstGeom>
          <a:noFill/>
        </p:spPr>
        <p:txBody>
          <a:bodyPr wrap="square" rtlCol="0">
            <a:spAutoFit/>
          </a:bodyPr>
          <a:lstStyle/>
          <a:p>
            <a:r>
              <a:rPr lang="ja-JP" altLang="en-US" dirty="0"/>
              <a:t>１</a:t>
            </a:r>
            <a:endParaRPr kumimoji="1" lang="ja-JP" altLang="en-US" dirty="0"/>
          </a:p>
        </p:txBody>
      </p:sp>
      <p:sp>
        <p:nvSpPr>
          <p:cNvPr id="39" name="テキスト ボックス 38"/>
          <p:cNvSpPr txBox="1"/>
          <p:nvPr/>
        </p:nvSpPr>
        <p:spPr>
          <a:xfrm>
            <a:off x="5804340" y="3262489"/>
            <a:ext cx="357352" cy="369332"/>
          </a:xfrm>
          <a:prstGeom prst="rect">
            <a:avLst/>
          </a:prstGeom>
          <a:noFill/>
        </p:spPr>
        <p:txBody>
          <a:bodyPr wrap="square" rtlCol="0">
            <a:spAutoFit/>
          </a:bodyPr>
          <a:lstStyle/>
          <a:p>
            <a:r>
              <a:rPr lang="ja-JP" altLang="en-US" dirty="0" smtClean="0"/>
              <a:t>９</a:t>
            </a:r>
            <a:endParaRPr kumimoji="1" lang="ja-JP" altLang="en-US" dirty="0"/>
          </a:p>
        </p:txBody>
      </p:sp>
      <p:sp>
        <p:nvSpPr>
          <p:cNvPr id="40" name="テキスト ボックス 39"/>
          <p:cNvSpPr txBox="1"/>
          <p:nvPr/>
        </p:nvSpPr>
        <p:spPr>
          <a:xfrm>
            <a:off x="6235264" y="3248588"/>
            <a:ext cx="357352" cy="369332"/>
          </a:xfrm>
          <a:prstGeom prst="rect">
            <a:avLst/>
          </a:prstGeom>
          <a:noFill/>
        </p:spPr>
        <p:txBody>
          <a:bodyPr wrap="square" rtlCol="0">
            <a:spAutoFit/>
          </a:bodyPr>
          <a:lstStyle/>
          <a:p>
            <a:r>
              <a:rPr lang="ja-JP" altLang="en-US" dirty="0"/>
              <a:t>３</a:t>
            </a:r>
            <a:endParaRPr kumimoji="1" lang="ja-JP" altLang="en-US" dirty="0"/>
          </a:p>
        </p:txBody>
      </p:sp>
      <p:sp>
        <p:nvSpPr>
          <p:cNvPr id="41" name="テキスト ボックス 40"/>
          <p:cNvSpPr txBox="1"/>
          <p:nvPr/>
        </p:nvSpPr>
        <p:spPr>
          <a:xfrm>
            <a:off x="6580136" y="3227383"/>
            <a:ext cx="451945" cy="369332"/>
          </a:xfrm>
          <a:prstGeom prst="rect">
            <a:avLst/>
          </a:prstGeom>
          <a:noFill/>
        </p:spPr>
        <p:txBody>
          <a:bodyPr wrap="square" rtlCol="0">
            <a:spAutoFit/>
          </a:bodyPr>
          <a:lstStyle/>
          <a:p>
            <a:r>
              <a:rPr lang="en-US" altLang="ja-JP" dirty="0" smtClean="0"/>
              <a:t>10</a:t>
            </a:r>
            <a:endParaRPr kumimoji="1" lang="ja-JP" altLang="en-US" dirty="0"/>
          </a:p>
        </p:txBody>
      </p:sp>
      <p:sp>
        <p:nvSpPr>
          <p:cNvPr id="42" name="テキスト ボックス 41"/>
          <p:cNvSpPr txBox="1"/>
          <p:nvPr/>
        </p:nvSpPr>
        <p:spPr>
          <a:xfrm>
            <a:off x="7002516" y="3247587"/>
            <a:ext cx="525518" cy="369332"/>
          </a:xfrm>
          <a:prstGeom prst="rect">
            <a:avLst/>
          </a:prstGeom>
          <a:noFill/>
        </p:spPr>
        <p:txBody>
          <a:bodyPr wrap="square" rtlCol="0">
            <a:spAutoFit/>
          </a:bodyPr>
          <a:lstStyle/>
          <a:p>
            <a:r>
              <a:rPr lang="ja-JP" altLang="en-US" dirty="0"/>
              <a:t>５</a:t>
            </a:r>
            <a:endParaRPr kumimoji="1" lang="ja-JP" altLang="en-US" dirty="0"/>
          </a:p>
        </p:txBody>
      </p:sp>
      <p:sp>
        <p:nvSpPr>
          <p:cNvPr id="43" name="テキスト ボックス 42"/>
          <p:cNvSpPr txBox="1"/>
          <p:nvPr/>
        </p:nvSpPr>
        <p:spPr>
          <a:xfrm>
            <a:off x="7408477" y="3218235"/>
            <a:ext cx="480850" cy="369332"/>
          </a:xfrm>
          <a:prstGeom prst="rect">
            <a:avLst/>
          </a:prstGeom>
          <a:noFill/>
        </p:spPr>
        <p:txBody>
          <a:bodyPr wrap="square" rtlCol="0">
            <a:spAutoFit/>
          </a:bodyPr>
          <a:lstStyle/>
          <a:p>
            <a:r>
              <a:rPr kumimoji="1" lang="en-US" altLang="ja-JP" dirty="0" smtClean="0"/>
              <a:t>12</a:t>
            </a:r>
          </a:p>
        </p:txBody>
      </p:sp>
      <p:sp>
        <p:nvSpPr>
          <p:cNvPr id="44" name="テキスト ボックス 43"/>
          <p:cNvSpPr txBox="1"/>
          <p:nvPr/>
        </p:nvSpPr>
        <p:spPr>
          <a:xfrm>
            <a:off x="7775030" y="3218235"/>
            <a:ext cx="499242" cy="369332"/>
          </a:xfrm>
          <a:prstGeom prst="rect">
            <a:avLst/>
          </a:prstGeom>
          <a:noFill/>
        </p:spPr>
        <p:txBody>
          <a:bodyPr wrap="square" rtlCol="0">
            <a:spAutoFit/>
          </a:bodyPr>
          <a:lstStyle/>
          <a:p>
            <a:r>
              <a:rPr lang="en-US" altLang="ja-JP" dirty="0"/>
              <a:t>11</a:t>
            </a:r>
            <a:endParaRPr kumimoji="1" lang="en-US" altLang="ja-JP" dirty="0" smtClean="0"/>
          </a:p>
        </p:txBody>
      </p:sp>
      <p:sp>
        <p:nvSpPr>
          <p:cNvPr id="45" name="テキスト ボックス 44"/>
          <p:cNvSpPr txBox="1"/>
          <p:nvPr/>
        </p:nvSpPr>
        <p:spPr>
          <a:xfrm>
            <a:off x="8169166" y="3248588"/>
            <a:ext cx="451945" cy="369332"/>
          </a:xfrm>
          <a:prstGeom prst="rect">
            <a:avLst/>
          </a:prstGeom>
          <a:noFill/>
        </p:spPr>
        <p:txBody>
          <a:bodyPr wrap="square" rtlCol="0">
            <a:spAutoFit/>
          </a:bodyPr>
          <a:lstStyle/>
          <a:p>
            <a:r>
              <a:rPr kumimoji="1" lang="ja-JP" altLang="en-US" dirty="0" smtClean="0"/>
              <a:t>７</a:t>
            </a:r>
            <a:endParaRPr kumimoji="1" lang="ja-JP" altLang="en-US" dirty="0"/>
          </a:p>
        </p:txBody>
      </p:sp>
      <p:sp>
        <p:nvSpPr>
          <p:cNvPr id="46" name="テキスト ボックス 45"/>
          <p:cNvSpPr txBox="1"/>
          <p:nvPr/>
        </p:nvSpPr>
        <p:spPr>
          <a:xfrm>
            <a:off x="1363718" y="2553796"/>
            <a:ext cx="727842" cy="307777"/>
          </a:xfrm>
          <a:prstGeom prst="rect">
            <a:avLst/>
          </a:prstGeom>
          <a:noFill/>
        </p:spPr>
        <p:txBody>
          <a:bodyPr wrap="square" rtlCol="0">
            <a:spAutoFit/>
          </a:bodyPr>
          <a:lstStyle/>
          <a:p>
            <a:r>
              <a:rPr lang="en-US" altLang="ja-JP" sz="1400" dirty="0" smtClean="0">
                <a:solidFill>
                  <a:srgbClr val="FF0000"/>
                </a:solidFill>
              </a:rPr>
              <a:t>13:00</a:t>
            </a:r>
            <a:endParaRPr kumimoji="1" lang="ja-JP" altLang="en-US" sz="1400" dirty="0">
              <a:solidFill>
                <a:srgbClr val="FF0000"/>
              </a:solidFill>
            </a:endParaRPr>
          </a:p>
        </p:txBody>
      </p:sp>
      <p:sp>
        <p:nvSpPr>
          <p:cNvPr id="47" name="テキスト ボックス 46"/>
          <p:cNvSpPr txBox="1"/>
          <p:nvPr/>
        </p:nvSpPr>
        <p:spPr>
          <a:xfrm>
            <a:off x="1255988" y="4450737"/>
            <a:ext cx="357352" cy="369332"/>
          </a:xfrm>
          <a:prstGeom prst="rect">
            <a:avLst/>
          </a:prstGeom>
          <a:noFill/>
        </p:spPr>
        <p:txBody>
          <a:bodyPr wrap="square" rtlCol="0">
            <a:spAutoFit/>
          </a:bodyPr>
          <a:lstStyle/>
          <a:p>
            <a:r>
              <a:rPr lang="ja-JP" altLang="en-US" dirty="0">
                <a:solidFill>
                  <a:srgbClr val="FF0000"/>
                </a:solidFill>
              </a:rPr>
              <a:t>✔</a:t>
            </a:r>
            <a:endParaRPr kumimoji="1" lang="ja-JP" altLang="en-US" dirty="0">
              <a:solidFill>
                <a:srgbClr val="FF0000"/>
              </a:solidFill>
            </a:endParaRPr>
          </a:p>
        </p:txBody>
      </p:sp>
      <p:sp>
        <p:nvSpPr>
          <p:cNvPr id="48" name="テキスト ボックス 47"/>
          <p:cNvSpPr txBox="1"/>
          <p:nvPr/>
        </p:nvSpPr>
        <p:spPr>
          <a:xfrm>
            <a:off x="8473965" y="3244334"/>
            <a:ext cx="357352" cy="369332"/>
          </a:xfrm>
          <a:prstGeom prst="rect">
            <a:avLst/>
          </a:prstGeom>
          <a:noFill/>
        </p:spPr>
        <p:txBody>
          <a:bodyPr wrap="square" rtlCol="0">
            <a:spAutoFit/>
          </a:bodyPr>
          <a:lstStyle/>
          <a:p>
            <a:r>
              <a:rPr lang="ja-JP" altLang="en-US" dirty="0" smtClean="0">
                <a:solidFill>
                  <a:srgbClr val="FF0000"/>
                </a:solidFill>
              </a:rPr>
              <a:t>／</a:t>
            </a:r>
            <a:endParaRPr kumimoji="1" lang="ja-JP" altLang="en-US" dirty="0">
              <a:solidFill>
                <a:srgbClr val="FF0000"/>
              </a:solidFill>
            </a:endParaRPr>
          </a:p>
        </p:txBody>
      </p:sp>
      <p:sp>
        <p:nvSpPr>
          <p:cNvPr id="49" name="テキスト ボックス 48"/>
          <p:cNvSpPr txBox="1"/>
          <p:nvPr/>
        </p:nvSpPr>
        <p:spPr>
          <a:xfrm>
            <a:off x="1077312" y="4565413"/>
            <a:ext cx="357352" cy="369332"/>
          </a:xfrm>
          <a:prstGeom prst="rect">
            <a:avLst/>
          </a:prstGeom>
          <a:noFill/>
        </p:spPr>
        <p:txBody>
          <a:bodyPr wrap="square" rtlCol="0">
            <a:spAutoFit/>
          </a:bodyPr>
          <a:lstStyle/>
          <a:p>
            <a:r>
              <a:rPr lang="ja-JP" altLang="en-US" dirty="0">
                <a:solidFill>
                  <a:srgbClr val="FF0000"/>
                </a:solidFill>
              </a:rPr>
              <a:t>０</a:t>
            </a:r>
            <a:endParaRPr kumimoji="1" lang="ja-JP" altLang="en-US" dirty="0">
              <a:solidFill>
                <a:srgbClr val="FF0000"/>
              </a:solidFill>
            </a:endParaRPr>
          </a:p>
        </p:txBody>
      </p:sp>
      <p:sp>
        <p:nvSpPr>
          <p:cNvPr id="50" name="テキスト ボックス 49"/>
          <p:cNvSpPr txBox="1"/>
          <p:nvPr/>
        </p:nvSpPr>
        <p:spPr>
          <a:xfrm>
            <a:off x="5202621" y="4451308"/>
            <a:ext cx="357352" cy="369332"/>
          </a:xfrm>
          <a:prstGeom prst="rect">
            <a:avLst/>
          </a:prstGeom>
          <a:noFill/>
        </p:spPr>
        <p:txBody>
          <a:bodyPr wrap="square" rtlCol="0">
            <a:spAutoFit/>
          </a:bodyPr>
          <a:lstStyle/>
          <a:p>
            <a:r>
              <a:rPr lang="ja-JP" altLang="en-US" dirty="0">
                <a:solidFill>
                  <a:srgbClr val="FF0000"/>
                </a:solidFill>
              </a:rPr>
              <a:t>✔</a:t>
            </a:r>
            <a:endParaRPr kumimoji="1" lang="ja-JP" altLang="en-US" dirty="0">
              <a:solidFill>
                <a:srgbClr val="FF0000"/>
              </a:solidFill>
            </a:endParaRPr>
          </a:p>
        </p:txBody>
      </p:sp>
      <p:sp>
        <p:nvSpPr>
          <p:cNvPr id="51" name="テキスト ボックス 50"/>
          <p:cNvSpPr txBox="1"/>
          <p:nvPr/>
        </p:nvSpPr>
        <p:spPr>
          <a:xfrm>
            <a:off x="4545721" y="3244334"/>
            <a:ext cx="357352" cy="369332"/>
          </a:xfrm>
          <a:prstGeom prst="rect">
            <a:avLst/>
          </a:prstGeom>
          <a:noFill/>
        </p:spPr>
        <p:txBody>
          <a:bodyPr wrap="square" rtlCol="0">
            <a:spAutoFit/>
          </a:bodyPr>
          <a:lstStyle/>
          <a:p>
            <a:r>
              <a:rPr lang="ja-JP" altLang="en-US" dirty="0" smtClean="0">
                <a:solidFill>
                  <a:srgbClr val="FF0000"/>
                </a:solidFill>
              </a:rPr>
              <a:t>／</a:t>
            </a:r>
            <a:endParaRPr kumimoji="1" lang="ja-JP" altLang="en-US" dirty="0">
              <a:solidFill>
                <a:srgbClr val="FF0000"/>
              </a:solidFill>
            </a:endParaRPr>
          </a:p>
        </p:txBody>
      </p:sp>
      <p:sp>
        <p:nvSpPr>
          <p:cNvPr id="53" name="テキスト ボックス 52"/>
          <p:cNvSpPr txBox="1"/>
          <p:nvPr/>
        </p:nvSpPr>
        <p:spPr>
          <a:xfrm>
            <a:off x="4992921" y="4551698"/>
            <a:ext cx="357352" cy="369332"/>
          </a:xfrm>
          <a:prstGeom prst="rect">
            <a:avLst/>
          </a:prstGeom>
          <a:noFill/>
        </p:spPr>
        <p:txBody>
          <a:bodyPr wrap="square" rtlCol="0">
            <a:spAutoFit/>
          </a:bodyPr>
          <a:lstStyle/>
          <a:p>
            <a:r>
              <a:rPr lang="ja-JP" altLang="en-US" dirty="0" smtClean="0">
                <a:solidFill>
                  <a:srgbClr val="FF0000"/>
                </a:solidFill>
              </a:rPr>
              <a:t>１</a:t>
            </a:r>
            <a:endParaRPr kumimoji="1" lang="ja-JP" altLang="en-US" dirty="0">
              <a:solidFill>
                <a:srgbClr val="FF0000"/>
              </a:solidFill>
            </a:endParaRPr>
          </a:p>
        </p:txBody>
      </p:sp>
      <p:sp>
        <p:nvSpPr>
          <p:cNvPr id="54" name="テキスト ボックス 53"/>
          <p:cNvSpPr txBox="1"/>
          <p:nvPr/>
        </p:nvSpPr>
        <p:spPr>
          <a:xfrm>
            <a:off x="1639615" y="4477765"/>
            <a:ext cx="331077" cy="369332"/>
          </a:xfrm>
          <a:prstGeom prst="rect">
            <a:avLst/>
          </a:prstGeom>
          <a:noFill/>
        </p:spPr>
        <p:txBody>
          <a:bodyPr wrap="square" rtlCol="0">
            <a:spAutoFit/>
          </a:bodyPr>
          <a:lstStyle/>
          <a:p>
            <a:r>
              <a:rPr lang="ja-JP" altLang="en-US" dirty="0">
                <a:solidFill>
                  <a:srgbClr val="FF0000"/>
                </a:solidFill>
              </a:rPr>
              <a:t>✔</a:t>
            </a:r>
            <a:endParaRPr kumimoji="1" lang="ja-JP" altLang="en-US" dirty="0">
              <a:solidFill>
                <a:srgbClr val="FF0000"/>
              </a:solidFill>
            </a:endParaRPr>
          </a:p>
        </p:txBody>
      </p:sp>
      <p:sp>
        <p:nvSpPr>
          <p:cNvPr id="55" name="テキスト ボックス 54"/>
          <p:cNvSpPr txBox="1"/>
          <p:nvPr/>
        </p:nvSpPr>
        <p:spPr>
          <a:xfrm>
            <a:off x="1460939" y="4592441"/>
            <a:ext cx="331077" cy="369332"/>
          </a:xfrm>
          <a:prstGeom prst="rect">
            <a:avLst/>
          </a:prstGeom>
          <a:noFill/>
        </p:spPr>
        <p:txBody>
          <a:bodyPr wrap="square" rtlCol="0">
            <a:spAutoFit/>
          </a:bodyPr>
          <a:lstStyle/>
          <a:p>
            <a:r>
              <a:rPr lang="ja-JP" altLang="en-US" dirty="0" smtClean="0">
                <a:solidFill>
                  <a:srgbClr val="FF0000"/>
                </a:solidFill>
              </a:rPr>
              <a:t>１</a:t>
            </a:r>
            <a:endParaRPr kumimoji="1" lang="ja-JP" altLang="en-US" dirty="0">
              <a:solidFill>
                <a:srgbClr val="FF0000"/>
              </a:solidFill>
            </a:endParaRPr>
          </a:p>
        </p:txBody>
      </p:sp>
      <p:sp>
        <p:nvSpPr>
          <p:cNvPr id="56" name="テキスト ボックス 55"/>
          <p:cNvSpPr txBox="1"/>
          <p:nvPr/>
        </p:nvSpPr>
        <p:spPr>
          <a:xfrm>
            <a:off x="8484474" y="3405149"/>
            <a:ext cx="357352" cy="369332"/>
          </a:xfrm>
          <a:prstGeom prst="rect">
            <a:avLst/>
          </a:prstGeom>
          <a:noFill/>
        </p:spPr>
        <p:txBody>
          <a:bodyPr wrap="square" rtlCol="0">
            <a:spAutoFit/>
          </a:bodyPr>
          <a:lstStyle/>
          <a:p>
            <a:r>
              <a:rPr lang="ja-JP" altLang="en-US" dirty="0" smtClean="0">
                <a:solidFill>
                  <a:srgbClr val="FF0000"/>
                </a:solidFill>
              </a:rPr>
              <a:t>／</a:t>
            </a:r>
            <a:endParaRPr kumimoji="1" lang="ja-JP" altLang="en-US" dirty="0">
              <a:solidFill>
                <a:srgbClr val="FF0000"/>
              </a:solidFill>
            </a:endParaRPr>
          </a:p>
        </p:txBody>
      </p:sp>
    </p:spTree>
    <p:extLst>
      <p:ext uri="{BB962C8B-B14F-4D97-AF65-F5344CB8AC3E}">
        <p14:creationId xmlns:p14="http://schemas.microsoft.com/office/powerpoint/2010/main" val="273631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500"/>
                                        <p:tgtEl>
                                          <p:spTgt spid="4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fade">
                                      <p:cBhvr>
                                        <p:cTn id="17" dur="500"/>
                                        <p:tgtEl>
                                          <p:spTgt spid="4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fade">
                                      <p:cBhvr>
                                        <p:cTn id="22" dur="500"/>
                                        <p:tgtEl>
                                          <p:spTgt spid="4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fade">
                                      <p:cBhvr>
                                        <p:cTn id="27" dur="500"/>
                                        <p:tgtEl>
                                          <p:spTgt spid="5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fade">
                                      <p:cBhvr>
                                        <p:cTn id="32" dur="500"/>
                                        <p:tgtEl>
                                          <p:spTgt spid="5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3"/>
                                        </p:tgtEl>
                                        <p:attrNameLst>
                                          <p:attrName>style.visibility</p:attrName>
                                        </p:attrNameLst>
                                      </p:cBhvr>
                                      <p:to>
                                        <p:strVal val="visible"/>
                                      </p:to>
                                    </p:set>
                                    <p:animEffect transition="in" filter="fade">
                                      <p:cBhvr>
                                        <p:cTn id="37" dur="500"/>
                                        <p:tgtEl>
                                          <p:spTgt spid="5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4"/>
                                        </p:tgtEl>
                                        <p:attrNameLst>
                                          <p:attrName>style.visibility</p:attrName>
                                        </p:attrNameLst>
                                      </p:cBhvr>
                                      <p:to>
                                        <p:strVal val="visible"/>
                                      </p:to>
                                    </p:set>
                                    <p:animEffect transition="in" filter="fade">
                                      <p:cBhvr>
                                        <p:cTn id="42" dur="500"/>
                                        <p:tgtEl>
                                          <p:spTgt spid="5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6"/>
                                        </p:tgtEl>
                                        <p:attrNameLst>
                                          <p:attrName>style.visibility</p:attrName>
                                        </p:attrNameLst>
                                      </p:cBhvr>
                                      <p:to>
                                        <p:strVal val="visible"/>
                                      </p:to>
                                    </p:set>
                                    <p:animEffect transition="in" filter="fade">
                                      <p:cBhvr>
                                        <p:cTn id="47" dur="500"/>
                                        <p:tgtEl>
                                          <p:spTgt spid="5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5"/>
                                        </p:tgtEl>
                                        <p:attrNameLst>
                                          <p:attrName>style.visibility</p:attrName>
                                        </p:attrNameLst>
                                      </p:cBhvr>
                                      <p:to>
                                        <p:strVal val="visible"/>
                                      </p:to>
                                    </p:set>
                                    <p:animEffect transition="in" filter="fade">
                                      <p:cBhvr>
                                        <p:cTn id="52"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9" grpId="0"/>
      <p:bldP spid="50" grpId="0"/>
      <p:bldP spid="51" grpId="0"/>
      <p:bldP spid="53" grpId="0"/>
      <p:bldP spid="54" grpId="0"/>
      <p:bldP spid="55" grpId="0"/>
      <p:bldP spid="5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3"/>
          <a:stretch>
            <a:fillRect/>
          </a:stretch>
        </p:blipFill>
        <p:spPr>
          <a:xfrm>
            <a:off x="183931" y="1080720"/>
            <a:ext cx="11824138" cy="4906763"/>
          </a:xfrm>
          <a:prstGeom prst="rect">
            <a:avLst/>
          </a:prstGeom>
        </p:spPr>
      </p:pic>
      <p:sp>
        <p:nvSpPr>
          <p:cNvPr id="5" name="テキスト ボックス 4"/>
          <p:cNvSpPr txBox="1"/>
          <p:nvPr/>
        </p:nvSpPr>
        <p:spPr>
          <a:xfrm>
            <a:off x="1135117" y="1160922"/>
            <a:ext cx="3468414" cy="369332"/>
          </a:xfrm>
          <a:prstGeom prst="rect">
            <a:avLst/>
          </a:prstGeom>
          <a:noFill/>
        </p:spPr>
        <p:txBody>
          <a:bodyPr wrap="square" rtlCol="0">
            <a:spAutoFit/>
          </a:bodyPr>
          <a:lstStyle/>
          <a:p>
            <a:r>
              <a:rPr kumimoji="1" lang="ja-JP" altLang="en-US" dirty="0" smtClean="0"/>
              <a:t>市民大会</a:t>
            </a:r>
            <a:endParaRPr kumimoji="1" lang="ja-JP" altLang="en-US" dirty="0"/>
          </a:p>
        </p:txBody>
      </p:sp>
      <p:sp>
        <p:nvSpPr>
          <p:cNvPr id="6" name="テキスト ボックス 5"/>
          <p:cNvSpPr txBox="1"/>
          <p:nvPr/>
        </p:nvSpPr>
        <p:spPr>
          <a:xfrm>
            <a:off x="1135117" y="1613338"/>
            <a:ext cx="3468414" cy="369332"/>
          </a:xfrm>
          <a:prstGeom prst="rect">
            <a:avLst/>
          </a:prstGeom>
          <a:noFill/>
        </p:spPr>
        <p:txBody>
          <a:bodyPr wrap="square" rtlCol="0">
            <a:spAutoFit/>
          </a:bodyPr>
          <a:lstStyle/>
          <a:p>
            <a:r>
              <a:rPr lang="ja-JP" altLang="en-US" dirty="0"/>
              <a:t>茨木市</a:t>
            </a:r>
            <a:endParaRPr kumimoji="1" lang="ja-JP" altLang="en-US" dirty="0"/>
          </a:p>
        </p:txBody>
      </p:sp>
      <p:sp>
        <p:nvSpPr>
          <p:cNvPr id="7" name="テキスト ボックス 6"/>
          <p:cNvSpPr txBox="1"/>
          <p:nvPr/>
        </p:nvSpPr>
        <p:spPr>
          <a:xfrm>
            <a:off x="1166648" y="2056242"/>
            <a:ext cx="3468414" cy="369332"/>
          </a:xfrm>
          <a:prstGeom prst="rect">
            <a:avLst/>
          </a:prstGeom>
          <a:noFill/>
        </p:spPr>
        <p:txBody>
          <a:bodyPr wrap="square" rtlCol="0">
            <a:spAutoFit/>
          </a:bodyPr>
          <a:lstStyle/>
          <a:p>
            <a:r>
              <a:rPr kumimoji="1" lang="ja-JP" altLang="en-US" dirty="0" smtClean="0"/>
              <a:t>市民体育館</a:t>
            </a:r>
            <a:endParaRPr kumimoji="1" lang="ja-JP" altLang="en-US" dirty="0"/>
          </a:p>
        </p:txBody>
      </p:sp>
      <p:sp>
        <p:nvSpPr>
          <p:cNvPr id="10" name="テキスト ボックス 9"/>
          <p:cNvSpPr txBox="1"/>
          <p:nvPr/>
        </p:nvSpPr>
        <p:spPr>
          <a:xfrm>
            <a:off x="5381297" y="1558000"/>
            <a:ext cx="567559" cy="369332"/>
          </a:xfrm>
          <a:prstGeom prst="rect">
            <a:avLst/>
          </a:prstGeom>
          <a:noFill/>
        </p:spPr>
        <p:txBody>
          <a:bodyPr wrap="square" rtlCol="0">
            <a:spAutoFit/>
          </a:bodyPr>
          <a:lstStyle/>
          <a:p>
            <a:r>
              <a:rPr kumimoji="1" lang="ja-JP" altLang="en-US" dirty="0" smtClean="0"/>
              <a:t>２</a:t>
            </a:r>
            <a:endParaRPr kumimoji="1" lang="ja-JP" altLang="en-US" dirty="0"/>
          </a:p>
        </p:txBody>
      </p:sp>
      <p:sp>
        <p:nvSpPr>
          <p:cNvPr id="11" name="テキスト ボックス 10"/>
          <p:cNvSpPr txBox="1"/>
          <p:nvPr/>
        </p:nvSpPr>
        <p:spPr>
          <a:xfrm>
            <a:off x="6159063" y="1558000"/>
            <a:ext cx="567559" cy="369332"/>
          </a:xfrm>
          <a:prstGeom prst="rect">
            <a:avLst/>
          </a:prstGeom>
          <a:noFill/>
        </p:spPr>
        <p:txBody>
          <a:bodyPr wrap="square" rtlCol="0">
            <a:spAutoFit/>
          </a:bodyPr>
          <a:lstStyle/>
          <a:p>
            <a:r>
              <a:rPr kumimoji="1" lang="ja-JP" altLang="en-US" dirty="0" smtClean="0"/>
              <a:t>２</a:t>
            </a:r>
            <a:endParaRPr kumimoji="1" lang="ja-JP" altLang="en-US" dirty="0"/>
          </a:p>
        </p:txBody>
      </p:sp>
      <p:sp>
        <p:nvSpPr>
          <p:cNvPr id="12" name="テキスト ボックス 11"/>
          <p:cNvSpPr txBox="1"/>
          <p:nvPr/>
        </p:nvSpPr>
        <p:spPr>
          <a:xfrm>
            <a:off x="6960475" y="1564725"/>
            <a:ext cx="567559" cy="369332"/>
          </a:xfrm>
          <a:prstGeom prst="rect">
            <a:avLst/>
          </a:prstGeom>
          <a:noFill/>
        </p:spPr>
        <p:txBody>
          <a:bodyPr wrap="square" rtlCol="0">
            <a:spAutoFit/>
          </a:bodyPr>
          <a:lstStyle/>
          <a:p>
            <a:r>
              <a:rPr kumimoji="1" lang="ja-JP" altLang="en-US" dirty="0" smtClean="0"/>
              <a:t>２</a:t>
            </a:r>
            <a:endParaRPr kumimoji="1" lang="ja-JP" altLang="en-US" dirty="0"/>
          </a:p>
        </p:txBody>
      </p:sp>
      <p:sp>
        <p:nvSpPr>
          <p:cNvPr id="14" name="テキスト ボックス 13"/>
          <p:cNvSpPr txBox="1"/>
          <p:nvPr/>
        </p:nvSpPr>
        <p:spPr>
          <a:xfrm>
            <a:off x="8579069" y="1558000"/>
            <a:ext cx="504497" cy="369332"/>
          </a:xfrm>
          <a:prstGeom prst="rect">
            <a:avLst/>
          </a:prstGeom>
          <a:noFill/>
        </p:spPr>
        <p:txBody>
          <a:bodyPr wrap="square" rtlCol="0">
            <a:spAutoFit/>
          </a:bodyPr>
          <a:lstStyle/>
          <a:p>
            <a:r>
              <a:rPr kumimoji="1" lang="ja-JP" altLang="en-US" dirty="0" smtClean="0"/>
              <a:t>Ａ</a:t>
            </a:r>
            <a:endParaRPr kumimoji="1" lang="ja-JP" altLang="en-US" dirty="0"/>
          </a:p>
        </p:txBody>
      </p:sp>
      <p:sp>
        <p:nvSpPr>
          <p:cNvPr id="15" name="テキスト ボックス 14"/>
          <p:cNvSpPr txBox="1"/>
          <p:nvPr/>
        </p:nvSpPr>
        <p:spPr>
          <a:xfrm>
            <a:off x="9115097" y="1564725"/>
            <a:ext cx="567559" cy="369332"/>
          </a:xfrm>
          <a:prstGeom prst="rect">
            <a:avLst/>
          </a:prstGeom>
          <a:noFill/>
        </p:spPr>
        <p:txBody>
          <a:bodyPr wrap="square" rtlCol="0">
            <a:spAutoFit/>
          </a:bodyPr>
          <a:lstStyle/>
          <a:p>
            <a:r>
              <a:rPr kumimoji="1" lang="ja-JP" altLang="en-US" dirty="0" smtClean="0"/>
              <a:t>１</a:t>
            </a:r>
            <a:endParaRPr kumimoji="1" lang="ja-JP" altLang="en-US" dirty="0"/>
          </a:p>
        </p:txBody>
      </p:sp>
      <p:sp>
        <p:nvSpPr>
          <p:cNvPr id="16" name="テキスト ボックス 15"/>
          <p:cNvSpPr txBox="1"/>
          <p:nvPr/>
        </p:nvSpPr>
        <p:spPr>
          <a:xfrm>
            <a:off x="6038194" y="2022396"/>
            <a:ext cx="1376855" cy="369332"/>
          </a:xfrm>
          <a:prstGeom prst="rect">
            <a:avLst/>
          </a:prstGeom>
          <a:noFill/>
        </p:spPr>
        <p:txBody>
          <a:bodyPr wrap="square" rtlCol="0">
            <a:spAutoFit/>
          </a:bodyPr>
          <a:lstStyle/>
          <a:p>
            <a:r>
              <a:rPr kumimoji="1" lang="ja-JP" altLang="en-US" dirty="0" smtClean="0"/>
              <a:t>チームＡ</a:t>
            </a:r>
            <a:endParaRPr kumimoji="1" lang="ja-JP" altLang="en-US" dirty="0"/>
          </a:p>
        </p:txBody>
      </p:sp>
      <p:sp>
        <p:nvSpPr>
          <p:cNvPr id="18" name="テキスト ボックス 17"/>
          <p:cNvSpPr txBox="1"/>
          <p:nvPr/>
        </p:nvSpPr>
        <p:spPr>
          <a:xfrm>
            <a:off x="7738242" y="2035280"/>
            <a:ext cx="1376855" cy="369332"/>
          </a:xfrm>
          <a:prstGeom prst="rect">
            <a:avLst/>
          </a:prstGeom>
          <a:noFill/>
        </p:spPr>
        <p:txBody>
          <a:bodyPr wrap="square" rtlCol="0">
            <a:spAutoFit/>
          </a:bodyPr>
          <a:lstStyle/>
          <a:p>
            <a:r>
              <a:rPr kumimoji="1" lang="ja-JP" altLang="en-US" dirty="0" smtClean="0"/>
              <a:t>チームＢ</a:t>
            </a:r>
            <a:endParaRPr kumimoji="1" lang="ja-JP" altLang="en-US" dirty="0"/>
          </a:p>
        </p:txBody>
      </p:sp>
      <p:sp>
        <p:nvSpPr>
          <p:cNvPr id="19" name="テキスト ボックス 18"/>
          <p:cNvSpPr txBox="1"/>
          <p:nvPr/>
        </p:nvSpPr>
        <p:spPr>
          <a:xfrm>
            <a:off x="4918842" y="2070428"/>
            <a:ext cx="357352" cy="369332"/>
          </a:xfrm>
          <a:prstGeom prst="rect">
            <a:avLst/>
          </a:prstGeom>
          <a:noFill/>
        </p:spPr>
        <p:txBody>
          <a:bodyPr wrap="square" rtlCol="0">
            <a:spAutoFit/>
          </a:bodyPr>
          <a:lstStyle/>
          <a:p>
            <a:r>
              <a:rPr kumimoji="1" lang="ja-JP" altLang="en-US" dirty="0" smtClean="0"/>
              <a:t>Ａ</a:t>
            </a:r>
            <a:endParaRPr kumimoji="1" lang="ja-JP" altLang="en-US" dirty="0"/>
          </a:p>
        </p:txBody>
      </p:sp>
      <p:sp>
        <p:nvSpPr>
          <p:cNvPr id="20" name="テキスト ボックス 19"/>
          <p:cNvSpPr txBox="1"/>
          <p:nvPr/>
        </p:nvSpPr>
        <p:spPr>
          <a:xfrm>
            <a:off x="9685283" y="2075684"/>
            <a:ext cx="357352" cy="369332"/>
          </a:xfrm>
          <a:prstGeom prst="rect">
            <a:avLst/>
          </a:prstGeom>
          <a:noFill/>
        </p:spPr>
        <p:txBody>
          <a:bodyPr wrap="square" rtlCol="0">
            <a:spAutoFit/>
          </a:bodyPr>
          <a:lstStyle/>
          <a:p>
            <a:r>
              <a:rPr kumimoji="1" lang="ja-JP" altLang="en-US" dirty="0" smtClean="0"/>
              <a:t>Ｂ</a:t>
            </a:r>
            <a:endParaRPr kumimoji="1" lang="ja-JP" altLang="en-US" dirty="0"/>
          </a:p>
        </p:txBody>
      </p:sp>
      <p:sp>
        <p:nvSpPr>
          <p:cNvPr id="21" name="テキスト ボックス 20"/>
          <p:cNvSpPr txBox="1"/>
          <p:nvPr/>
        </p:nvSpPr>
        <p:spPr>
          <a:xfrm>
            <a:off x="2613034" y="2532149"/>
            <a:ext cx="1376855" cy="369332"/>
          </a:xfrm>
          <a:prstGeom prst="rect">
            <a:avLst/>
          </a:prstGeom>
          <a:noFill/>
        </p:spPr>
        <p:txBody>
          <a:bodyPr wrap="square" rtlCol="0">
            <a:spAutoFit/>
          </a:bodyPr>
          <a:lstStyle/>
          <a:p>
            <a:r>
              <a:rPr kumimoji="1" lang="ja-JP" altLang="en-US" dirty="0" smtClean="0"/>
              <a:t>チームＡ</a:t>
            </a:r>
            <a:endParaRPr kumimoji="1" lang="ja-JP" altLang="en-US" dirty="0"/>
          </a:p>
        </p:txBody>
      </p:sp>
      <p:sp>
        <p:nvSpPr>
          <p:cNvPr id="22" name="テキスト ボックス 21"/>
          <p:cNvSpPr txBox="1"/>
          <p:nvPr/>
        </p:nvSpPr>
        <p:spPr>
          <a:xfrm>
            <a:off x="6278515" y="2532149"/>
            <a:ext cx="1376855" cy="369332"/>
          </a:xfrm>
          <a:prstGeom prst="rect">
            <a:avLst/>
          </a:prstGeom>
          <a:noFill/>
        </p:spPr>
        <p:txBody>
          <a:bodyPr wrap="square" rtlCol="0">
            <a:spAutoFit/>
          </a:bodyPr>
          <a:lstStyle/>
          <a:p>
            <a:r>
              <a:rPr kumimoji="1" lang="ja-JP" altLang="en-US" dirty="0" smtClean="0"/>
              <a:t>チームＢ</a:t>
            </a:r>
            <a:endParaRPr kumimoji="1" lang="ja-JP" altLang="en-US" dirty="0"/>
          </a:p>
        </p:txBody>
      </p:sp>
      <p:sp>
        <p:nvSpPr>
          <p:cNvPr id="23" name="テキスト ボックス 22"/>
          <p:cNvSpPr txBox="1"/>
          <p:nvPr/>
        </p:nvSpPr>
        <p:spPr>
          <a:xfrm>
            <a:off x="11119945" y="2007367"/>
            <a:ext cx="357352" cy="369332"/>
          </a:xfrm>
          <a:prstGeom prst="rect">
            <a:avLst/>
          </a:prstGeom>
          <a:noFill/>
        </p:spPr>
        <p:txBody>
          <a:bodyPr wrap="square" rtlCol="0">
            <a:spAutoFit/>
          </a:bodyPr>
          <a:lstStyle/>
          <a:p>
            <a:r>
              <a:rPr lang="en-US" altLang="ja-JP" dirty="0"/>
              <a:t>×</a:t>
            </a:r>
            <a:endParaRPr kumimoji="1" lang="ja-JP" altLang="en-US" dirty="0"/>
          </a:p>
        </p:txBody>
      </p:sp>
      <p:sp>
        <p:nvSpPr>
          <p:cNvPr id="24" name="テキスト ボックス 23"/>
          <p:cNvSpPr txBox="1"/>
          <p:nvPr/>
        </p:nvSpPr>
        <p:spPr>
          <a:xfrm>
            <a:off x="4363007" y="2412014"/>
            <a:ext cx="357352" cy="369332"/>
          </a:xfrm>
          <a:prstGeom prst="rect">
            <a:avLst/>
          </a:prstGeom>
          <a:noFill/>
        </p:spPr>
        <p:txBody>
          <a:bodyPr wrap="square" rtlCol="0">
            <a:spAutoFit/>
          </a:bodyPr>
          <a:lstStyle/>
          <a:p>
            <a:r>
              <a:rPr lang="en-US" altLang="ja-JP" dirty="0"/>
              <a:t>×</a:t>
            </a:r>
            <a:endParaRPr kumimoji="1" lang="ja-JP" altLang="en-US" dirty="0"/>
          </a:p>
        </p:txBody>
      </p:sp>
      <p:sp>
        <p:nvSpPr>
          <p:cNvPr id="25" name="テキスト ボックス 24"/>
          <p:cNvSpPr txBox="1"/>
          <p:nvPr/>
        </p:nvSpPr>
        <p:spPr>
          <a:xfrm>
            <a:off x="4956841" y="2627476"/>
            <a:ext cx="357352" cy="369332"/>
          </a:xfrm>
          <a:prstGeom prst="rect">
            <a:avLst/>
          </a:prstGeom>
          <a:noFill/>
        </p:spPr>
        <p:txBody>
          <a:bodyPr wrap="square" rtlCol="0">
            <a:spAutoFit/>
          </a:bodyPr>
          <a:lstStyle/>
          <a:p>
            <a:r>
              <a:rPr lang="en-US" altLang="ja-JP" dirty="0"/>
              <a:t>×</a:t>
            </a:r>
            <a:endParaRPr kumimoji="1" lang="ja-JP" altLang="en-US" dirty="0"/>
          </a:p>
        </p:txBody>
      </p:sp>
      <p:sp>
        <p:nvSpPr>
          <p:cNvPr id="26" name="タイトル 1"/>
          <p:cNvSpPr txBox="1">
            <a:spLocks/>
          </p:cNvSpPr>
          <p:nvPr/>
        </p:nvSpPr>
        <p:spPr>
          <a:xfrm>
            <a:off x="694587" y="303392"/>
            <a:ext cx="8596668" cy="662653"/>
          </a:xfrm>
          <a:prstGeom prst="rect">
            <a:avLst/>
          </a:prstGeom>
        </p:spPr>
        <p:txBody>
          <a:bodyPr>
            <a:normAutofit fontScale="60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smtClean="0"/>
              <a:t>第１　試合経過の記録方法</a:t>
            </a:r>
            <a:r>
              <a:rPr lang="ja-JP" altLang="en-US" dirty="0"/>
              <a:t>（公式記録用紙への記入方法について</a:t>
            </a:r>
            <a:r>
              <a:rPr lang="ja-JP" altLang="en-US" dirty="0" smtClean="0"/>
              <a:t>）</a:t>
            </a:r>
            <a:r>
              <a:rPr lang="en-US" altLang="ja-JP" dirty="0" smtClean="0"/>
              <a:t/>
            </a:r>
            <a:br>
              <a:rPr lang="en-US" altLang="ja-JP" dirty="0" smtClean="0"/>
            </a:br>
            <a:endParaRPr lang="ja-JP" altLang="en-US" dirty="0"/>
          </a:p>
        </p:txBody>
      </p:sp>
      <p:sp>
        <p:nvSpPr>
          <p:cNvPr id="27" name="テキスト ボックス 26"/>
          <p:cNvSpPr txBox="1"/>
          <p:nvPr/>
        </p:nvSpPr>
        <p:spPr>
          <a:xfrm>
            <a:off x="1103587" y="3247587"/>
            <a:ext cx="357352" cy="369332"/>
          </a:xfrm>
          <a:prstGeom prst="rect">
            <a:avLst/>
          </a:prstGeom>
          <a:noFill/>
        </p:spPr>
        <p:txBody>
          <a:bodyPr wrap="square" rtlCol="0">
            <a:spAutoFit/>
          </a:bodyPr>
          <a:lstStyle/>
          <a:p>
            <a:r>
              <a:rPr kumimoji="1" lang="ja-JP" altLang="en-US" dirty="0" smtClean="0"/>
              <a:t>３</a:t>
            </a:r>
            <a:endParaRPr kumimoji="1" lang="ja-JP" altLang="en-US" dirty="0"/>
          </a:p>
        </p:txBody>
      </p:sp>
      <p:sp>
        <p:nvSpPr>
          <p:cNvPr id="28" name="テキスト ボックス 27"/>
          <p:cNvSpPr txBox="1"/>
          <p:nvPr/>
        </p:nvSpPr>
        <p:spPr>
          <a:xfrm>
            <a:off x="1508235" y="3243122"/>
            <a:ext cx="357352" cy="369332"/>
          </a:xfrm>
          <a:prstGeom prst="rect">
            <a:avLst/>
          </a:prstGeom>
          <a:noFill/>
        </p:spPr>
        <p:txBody>
          <a:bodyPr wrap="square" rtlCol="0">
            <a:spAutoFit/>
          </a:bodyPr>
          <a:lstStyle/>
          <a:p>
            <a:r>
              <a:rPr kumimoji="1" lang="ja-JP" altLang="en-US" dirty="0" smtClean="0"/>
              <a:t>６</a:t>
            </a:r>
            <a:endParaRPr kumimoji="1" lang="ja-JP" altLang="en-US" dirty="0"/>
          </a:p>
        </p:txBody>
      </p:sp>
      <p:sp>
        <p:nvSpPr>
          <p:cNvPr id="29" name="テキスト ボックス 28"/>
          <p:cNvSpPr txBox="1"/>
          <p:nvPr/>
        </p:nvSpPr>
        <p:spPr>
          <a:xfrm>
            <a:off x="1865587" y="3257023"/>
            <a:ext cx="357352" cy="369332"/>
          </a:xfrm>
          <a:prstGeom prst="rect">
            <a:avLst/>
          </a:prstGeom>
          <a:noFill/>
        </p:spPr>
        <p:txBody>
          <a:bodyPr wrap="square" rtlCol="0">
            <a:spAutoFit/>
          </a:bodyPr>
          <a:lstStyle/>
          <a:p>
            <a:r>
              <a:rPr lang="ja-JP" altLang="en-US" dirty="0"/>
              <a:t>８</a:t>
            </a:r>
            <a:endParaRPr kumimoji="1" lang="ja-JP" altLang="en-US" dirty="0"/>
          </a:p>
        </p:txBody>
      </p:sp>
      <p:sp>
        <p:nvSpPr>
          <p:cNvPr id="30" name="テキスト ボックス 29"/>
          <p:cNvSpPr txBox="1"/>
          <p:nvPr/>
        </p:nvSpPr>
        <p:spPr>
          <a:xfrm>
            <a:off x="2296511" y="3243122"/>
            <a:ext cx="357352" cy="369332"/>
          </a:xfrm>
          <a:prstGeom prst="rect">
            <a:avLst/>
          </a:prstGeom>
          <a:noFill/>
        </p:spPr>
        <p:txBody>
          <a:bodyPr wrap="square" rtlCol="0">
            <a:spAutoFit/>
          </a:bodyPr>
          <a:lstStyle/>
          <a:p>
            <a:r>
              <a:rPr kumimoji="1" lang="ja-JP" altLang="en-US" dirty="0" smtClean="0"/>
              <a:t>１</a:t>
            </a:r>
            <a:endParaRPr kumimoji="1" lang="ja-JP" altLang="en-US" dirty="0"/>
          </a:p>
        </p:txBody>
      </p:sp>
      <p:sp>
        <p:nvSpPr>
          <p:cNvPr id="31" name="テキスト ボックス 30"/>
          <p:cNvSpPr txBox="1"/>
          <p:nvPr/>
        </p:nvSpPr>
        <p:spPr>
          <a:xfrm>
            <a:off x="2690648" y="3247587"/>
            <a:ext cx="357352" cy="369332"/>
          </a:xfrm>
          <a:prstGeom prst="rect">
            <a:avLst/>
          </a:prstGeom>
          <a:noFill/>
        </p:spPr>
        <p:txBody>
          <a:bodyPr wrap="square" rtlCol="0">
            <a:spAutoFit/>
          </a:bodyPr>
          <a:lstStyle/>
          <a:p>
            <a:r>
              <a:rPr kumimoji="1" lang="ja-JP" altLang="en-US" dirty="0" smtClean="0"/>
              <a:t>２</a:t>
            </a:r>
            <a:endParaRPr kumimoji="1" lang="ja-JP" altLang="en-US" dirty="0"/>
          </a:p>
        </p:txBody>
      </p:sp>
      <p:sp>
        <p:nvSpPr>
          <p:cNvPr id="32" name="テキスト ボックス 31"/>
          <p:cNvSpPr txBox="1"/>
          <p:nvPr/>
        </p:nvSpPr>
        <p:spPr>
          <a:xfrm>
            <a:off x="3048000" y="3218235"/>
            <a:ext cx="525518" cy="369332"/>
          </a:xfrm>
          <a:prstGeom prst="rect">
            <a:avLst/>
          </a:prstGeom>
          <a:noFill/>
        </p:spPr>
        <p:txBody>
          <a:bodyPr wrap="square" rtlCol="0">
            <a:spAutoFit/>
          </a:bodyPr>
          <a:lstStyle/>
          <a:p>
            <a:r>
              <a:rPr lang="en-US" altLang="ja-JP" dirty="0"/>
              <a:t>12</a:t>
            </a:r>
            <a:endParaRPr kumimoji="1" lang="ja-JP" altLang="en-US" dirty="0"/>
          </a:p>
        </p:txBody>
      </p:sp>
      <p:sp>
        <p:nvSpPr>
          <p:cNvPr id="33" name="テキスト ボックス 32"/>
          <p:cNvSpPr txBox="1"/>
          <p:nvPr/>
        </p:nvSpPr>
        <p:spPr>
          <a:xfrm>
            <a:off x="3489435" y="3257023"/>
            <a:ext cx="357352" cy="369332"/>
          </a:xfrm>
          <a:prstGeom prst="rect">
            <a:avLst/>
          </a:prstGeom>
          <a:noFill/>
        </p:spPr>
        <p:txBody>
          <a:bodyPr wrap="square" rtlCol="0">
            <a:spAutoFit/>
          </a:bodyPr>
          <a:lstStyle/>
          <a:p>
            <a:r>
              <a:rPr kumimoji="1" lang="ja-JP" altLang="en-US" dirty="0" smtClean="0"/>
              <a:t>７</a:t>
            </a:r>
            <a:endParaRPr kumimoji="1" lang="en-US" altLang="ja-JP" dirty="0" smtClean="0"/>
          </a:p>
        </p:txBody>
      </p:sp>
      <p:sp>
        <p:nvSpPr>
          <p:cNvPr id="34" name="テキスト ボックス 33"/>
          <p:cNvSpPr txBox="1"/>
          <p:nvPr/>
        </p:nvSpPr>
        <p:spPr>
          <a:xfrm>
            <a:off x="3836277" y="3257023"/>
            <a:ext cx="357352" cy="369332"/>
          </a:xfrm>
          <a:prstGeom prst="rect">
            <a:avLst/>
          </a:prstGeom>
          <a:noFill/>
        </p:spPr>
        <p:txBody>
          <a:bodyPr wrap="square" rtlCol="0">
            <a:spAutoFit/>
          </a:bodyPr>
          <a:lstStyle/>
          <a:p>
            <a:r>
              <a:rPr kumimoji="1" lang="ja-JP" altLang="en-US" dirty="0" smtClean="0"/>
              <a:t>９</a:t>
            </a:r>
            <a:endParaRPr kumimoji="1" lang="en-US" altLang="ja-JP" dirty="0" smtClean="0"/>
          </a:p>
        </p:txBody>
      </p:sp>
      <p:sp>
        <p:nvSpPr>
          <p:cNvPr id="36" name="テキスト ボックス 35"/>
          <p:cNvSpPr txBox="1"/>
          <p:nvPr/>
        </p:nvSpPr>
        <p:spPr>
          <a:xfrm>
            <a:off x="4230413" y="3243122"/>
            <a:ext cx="451945" cy="369332"/>
          </a:xfrm>
          <a:prstGeom prst="rect">
            <a:avLst/>
          </a:prstGeom>
          <a:noFill/>
        </p:spPr>
        <p:txBody>
          <a:bodyPr wrap="square" rtlCol="0">
            <a:spAutoFit/>
          </a:bodyPr>
          <a:lstStyle/>
          <a:p>
            <a:r>
              <a:rPr lang="en-US" altLang="ja-JP" dirty="0"/>
              <a:t>11</a:t>
            </a:r>
            <a:endParaRPr kumimoji="1" lang="ja-JP" altLang="en-US" dirty="0"/>
          </a:p>
        </p:txBody>
      </p:sp>
      <p:sp>
        <p:nvSpPr>
          <p:cNvPr id="37" name="テキスト ボックス 36"/>
          <p:cNvSpPr txBox="1"/>
          <p:nvPr/>
        </p:nvSpPr>
        <p:spPr>
          <a:xfrm>
            <a:off x="5035981" y="3255702"/>
            <a:ext cx="357352" cy="369332"/>
          </a:xfrm>
          <a:prstGeom prst="rect">
            <a:avLst/>
          </a:prstGeom>
          <a:noFill/>
        </p:spPr>
        <p:txBody>
          <a:bodyPr wrap="square" rtlCol="0">
            <a:spAutoFit/>
          </a:bodyPr>
          <a:lstStyle/>
          <a:p>
            <a:r>
              <a:rPr lang="ja-JP" altLang="en-US" dirty="0"/>
              <a:t>４</a:t>
            </a:r>
            <a:endParaRPr kumimoji="1" lang="ja-JP" altLang="en-US" dirty="0"/>
          </a:p>
        </p:txBody>
      </p:sp>
      <p:sp>
        <p:nvSpPr>
          <p:cNvPr id="38" name="テキスト ボックス 37"/>
          <p:cNvSpPr txBox="1"/>
          <p:nvPr/>
        </p:nvSpPr>
        <p:spPr>
          <a:xfrm>
            <a:off x="5446988" y="3248588"/>
            <a:ext cx="357352" cy="369332"/>
          </a:xfrm>
          <a:prstGeom prst="rect">
            <a:avLst/>
          </a:prstGeom>
          <a:noFill/>
        </p:spPr>
        <p:txBody>
          <a:bodyPr wrap="square" rtlCol="0">
            <a:spAutoFit/>
          </a:bodyPr>
          <a:lstStyle/>
          <a:p>
            <a:r>
              <a:rPr lang="ja-JP" altLang="en-US" dirty="0"/>
              <a:t>１</a:t>
            </a:r>
            <a:endParaRPr kumimoji="1" lang="ja-JP" altLang="en-US" dirty="0"/>
          </a:p>
        </p:txBody>
      </p:sp>
      <p:sp>
        <p:nvSpPr>
          <p:cNvPr id="39" name="テキスト ボックス 38"/>
          <p:cNvSpPr txBox="1"/>
          <p:nvPr/>
        </p:nvSpPr>
        <p:spPr>
          <a:xfrm>
            <a:off x="5804340" y="3262489"/>
            <a:ext cx="357352" cy="369332"/>
          </a:xfrm>
          <a:prstGeom prst="rect">
            <a:avLst/>
          </a:prstGeom>
          <a:noFill/>
        </p:spPr>
        <p:txBody>
          <a:bodyPr wrap="square" rtlCol="0">
            <a:spAutoFit/>
          </a:bodyPr>
          <a:lstStyle/>
          <a:p>
            <a:r>
              <a:rPr lang="ja-JP" altLang="en-US" dirty="0" smtClean="0"/>
              <a:t>９</a:t>
            </a:r>
            <a:endParaRPr kumimoji="1" lang="ja-JP" altLang="en-US" dirty="0"/>
          </a:p>
        </p:txBody>
      </p:sp>
      <p:sp>
        <p:nvSpPr>
          <p:cNvPr id="40" name="テキスト ボックス 39"/>
          <p:cNvSpPr txBox="1"/>
          <p:nvPr/>
        </p:nvSpPr>
        <p:spPr>
          <a:xfrm>
            <a:off x="6235264" y="3248588"/>
            <a:ext cx="357352" cy="369332"/>
          </a:xfrm>
          <a:prstGeom prst="rect">
            <a:avLst/>
          </a:prstGeom>
          <a:noFill/>
        </p:spPr>
        <p:txBody>
          <a:bodyPr wrap="square" rtlCol="0">
            <a:spAutoFit/>
          </a:bodyPr>
          <a:lstStyle/>
          <a:p>
            <a:r>
              <a:rPr lang="ja-JP" altLang="en-US" dirty="0"/>
              <a:t>３</a:t>
            </a:r>
            <a:endParaRPr kumimoji="1" lang="ja-JP" altLang="en-US" dirty="0"/>
          </a:p>
        </p:txBody>
      </p:sp>
      <p:sp>
        <p:nvSpPr>
          <p:cNvPr id="41" name="テキスト ボックス 40"/>
          <p:cNvSpPr txBox="1"/>
          <p:nvPr/>
        </p:nvSpPr>
        <p:spPr>
          <a:xfrm>
            <a:off x="6580136" y="3227383"/>
            <a:ext cx="451945" cy="369332"/>
          </a:xfrm>
          <a:prstGeom prst="rect">
            <a:avLst/>
          </a:prstGeom>
          <a:noFill/>
        </p:spPr>
        <p:txBody>
          <a:bodyPr wrap="square" rtlCol="0">
            <a:spAutoFit/>
          </a:bodyPr>
          <a:lstStyle/>
          <a:p>
            <a:r>
              <a:rPr lang="en-US" altLang="ja-JP" dirty="0" smtClean="0"/>
              <a:t>10</a:t>
            </a:r>
            <a:endParaRPr kumimoji="1" lang="ja-JP" altLang="en-US" dirty="0"/>
          </a:p>
        </p:txBody>
      </p:sp>
      <p:sp>
        <p:nvSpPr>
          <p:cNvPr id="42" name="テキスト ボックス 41"/>
          <p:cNvSpPr txBox="1"/>
          <p:nvPr/>
        </p:nvSpPr>
        <p:spPr>
          <a:xfrm>
            <a:off x="7002516" y="3247587"/>
            <a:ext cx="525518" cy="369332"/>
          </a:xfrm>
          <a:prstGeom prst="rect">
            <a:avLst/>
          </a:prstGeom>
          <a:noFill/>
        </p:spPr>
        <p:txBody>
          <a:bodyPr wrap="square" rtlCol="0">
            <a:spAutoFit/>
          </a:bodyPr>
          <a:lstStyle/>
          <a:p>
            <a:r>
              <a:rPr lang="ja-JP" altLang="en-US" dirty="0"/>
              <a:t>５</a:t>
            </a:r>
            <a:endParaRPr kumimoji="1" lang="ja-JP" altLang="en-US" dirty="0"/>
          </a:p>
        </p:txBody>
      </p:sp>
      <p:sp>
        <p:nvSpPr>
          <p:cNvPr id="43" name="テキスト ボックス 42"/>
          <p:cNvSpPr txBox="1"/>
          <p:nvPr/>
        </p:nvSpPr>
        <p:spPr>
          <a:xfrm>
            <a:off x="7408477" y="3218235"/>
            <a:ext cx="480850" cy="369332"/>
          </a:xfrm>
          <a:prstGeom prst="rect">
            <a:avLst/>
          </a:prstGeom>
          <a:noFill/>
        </p:spPr>
        <p:txBody>
          <a:bodyPr wrap="square" rtlCol="0">
            <a:spAutoFit/>
          </a:bodyPr>
          <a:lstStyle/>
          <a:p>
            <a:r>
              <a:rPr kumimoji="1" lang="en-US" altLang="ja-JP" dirty="0" smtClean="0"/>
              <a:t>12</a:t>
            </a:r>
          </a:p>
        </p:txBody>
      </p:sp>
      <p:sp>
        <p:nvSpPr>
          <p:cNvPr id="44" name="テキスト ボックス 43"/>
          <p:cNvSpPr txBox="1"/>
          <p:nvPr/>
        </p:nvSpPr>
        <p:spPr>
          <a:xfrm>
            <a:off x="7775030" y="3218235"/>
            <a:ext cx="499242" cy="369332"/>
          </a:xfrm>
          <a:prstGeom prst="rect">
            <a:avLst/>
          </a:prstGeom>
          <a:noFill/>
        </p:spPr>
        <p:txBody>
          <a:bodyPr wrap="square" rtlCol="0">
            <a:spAutoFit/>
          </a:bodyPr>
          <a:lstStyle/>
          <a:p>
            <a:r>
              <a:rPr lang="en-US" altLang="ja-JP" dirty="0"/>
              <a:t>11</a:t>
            </a:r>
            <a:endParaRPr kumimoji="1" lang="en-US" altLang="ja-JP" dirty="0" smtClean="0"/>
          </a:p>
        </p:txBody>
      </p:sp>
      <p:sp>
        <p:nvSpPr>
          <p:cNvPr id="45" name="テキスト ボックス 44"/>
          <p:cNvSpPr txBox="1"/>
          <p:nvPr/>
        </p:nvSpPr>
        <p:spPr>
          <a:xfrm>
            <a:off x="8169166" y="3248588"/>
            <a:ext cx="451945" cy="369332"/>
          </a:xfrm>
          <a:prstGeom prst="rect">
            <a:avLst/>
          </a:prstGeom>
          <a:noFill/>
        </p:spPr>
        <p:txBody>
          <a:bodyPr wrap="square" rtlCol="0">
            <a:spAutoFit/>
          </a:bodyPr>
          <a:lstStyle/>
          <a:p>
            <a:r>
              <a:rPr kumimoji="1" lang="ja-JP" altLang="en-US" dirty="0" smtClean="0"/>
              <a:t>７</a:t>
            </a:r>
            <a:endParaRPr kumimoji="1" lang="ja-JP" altLang="en-US" dirty="0"/>
          </a:p>
        </p:txBody>
      </p:sp>
      <p:sp>
        <p:nvSpPr>
          <p:cNvPr id="46" name="テキスト ボックス 45"/>
          <p:cNvSpPr txBox="1"/>
          <p:nvPr/>
        </p:nvSpPr>
        <p:spPr>
          <a:xfrm>
            <a:off x="1370186" y="2553796"/>
            <a:ext cx="727842" cy="307777"/>
          </a:xfrm>
          <a:prstGeom prst="rect">
            <a:avLst/>
          </a:prstGeom>
          <a:noFill/>
        </p:spPr>
        <p:txBody>
          <a:bodyPr wrap="square" rtlCol="0">
            <a:spAutoFit/>
          </a:bodyPr>
          <a:lstStyle/>
          <a:p>
            <a:r>
              <a:rPr lang="en-US" altLang="ja-JP" sz="1400" dirty="0" smtClean="0"/>
              <a:t>13:00</a:t>
            </a:r>
            <a:endParaRPr kumimoji="1" lang="ja-JP" altLang="en-US" sz="1400" dirty="0"/>
          </a:p>
        </p:txBody>
      </p:sp>
      <p:sp>
        <p:nvSpPr>
          <p:cNvPr id="47" name="テキスト ボックス 46"/>
          <p:cNvSpPr txBox="1"/>
          <p:nvPr/>
        </p:nvSpPr>
        <p:spPr>
          <a:xfrm>
            <a:off x="1255988" y="4450737"/>
            <a:ext cx="357352" cy="369332"/>
          </a:xfrm>
          <a:prstGeom prst="rect">
            <a:avLst/>
          </a:prstGeom>
          <a:noFill/>
        </p:spPr>
        <p:txBody>
          <a:bodyPr wrap="square" rtlCol="0">
            <a:spAutoFit/>
          </a:bodyPr>
          <a:lstStyle/>
          <a:p>
            <a:r>
              <a:rPr lang="ja-JP" altLang="en-US" dirty="0"/>
              <a:t>✔</a:t>
            </a:r>
            <a:endParaRPr kumimoji="1" lang="ja-JP" altLang="en-US" dirty="0"/>
          </a:p>
        </p:txBody>
      </p:sp>
      <p:sp>
        <p:nvSpPr>
          <p:cNvPr id="48" name="テキスト ボックス 47"/>
          <p:cNvSpPr txBox="1"/>
          <p:nvPr/>
        </p:nvSpPr>
        <p:spPr>
          <a:xfrm>
            <a:off x="8473965" y="3244334"/>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49" name="テキスト ボックス 48"/>
          <p:cNvSpPr txBox="1"/>
          <p:nvPr/>
        </p:nvSpPr>
        <p:spPr>
          <a:xfrm>
            <a:off x="1077311" y="4565421"/>
            <a:ext cx="383097" cy="369323"/>
          </a:xfrm>
          <a:prstGeom prst="rect">
            <a:avLst/>
          </a:prstGeom>
          <a:noFill/>
        </p:spPr>
        <p:txBody>
          <a:bodyPr wrap="square" rtlCol="0">
            <a:spAutoFit/>
          </a:bodyPr>
          <a:lstStyle/>
          <a:p>
            <a:r>
              <a:rPr lang="ja-JP" altLang="en-US" dirty="0"/>
              <a:t>０</a:t>
            </a:r>
            <a:endParaRPr kumimoji="1" lang="ja-JP" altLang="en-US" dirty="0"/>
          </a:p>
        </p:txBody>
      </p:sp>
      <p:sp>
        <p:nvSpPr>
          <p:cNvPr id="50" name="テキスト ボックス 49"/>
          <p:cNvSpPr txBox="1"/>
          <p:nvPr/>
        </p:nvSpPr>
        <p:spPr>
          <a:xfrm>
            <a:off x="5202621" y="4451308"/>
            <a:ext cx="357352" cy="369332"/>
          </a:xfrm>
          <a:prstGeom prst="rect">
            <a:avLst/>
          </a:prstGeom>
          <a:noFill/>
        </p:spPr>
        <p:txBody>
          <a:bodyPr wrap="square" rtlCol="0">
            <a:spAutoFit/>
          </a:bodyPr>
          <a:lstStyle/>
          <a:p>
            <a:r>
              <a:rPr lang="ja-JP" altLang="en-US" dirty="0"/>
              <a:t>✔</a:t>
            </a:r>
            <a:endParaRPr kumimoji="1" lang="ja-JP" altLang="en-US" dirty="0"/>
          </a:p>
        </p:txBody>
      </p:sp>
      <p:sp>
        <p:nvSpPr>
          <p:cNvPr id="51" name="テキスト ボックス 50"/>
          <p:cNvSpPr txBox="1"/>
          <p:nvPr/>
        </p:nvSpPr>
        <p:spPr>
          <a:xfrm>
            <a:off x="4545721" y="3244334"/>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53" name="テキスト ボックス 52"/>
          <p:cNvSpPr txBox="1"/>
          <p:nvPr/>
        </p:nvSpPr>
        <p:spPr>
          <a:xfrm>
            <a:off x="4992921" y="4551698"/>
            <a:ext cx="357352" cy="369332"/>
          </a:xfrm>
          <a:prstGeom prst="rect">
            <a:avLst/>
          </a:prstGeom>
          <a:noFill/>
        </p:spPr>
        <p:txBody>
          <a:bodyPr wrap="square" rtlCol="0">
            <a:spAutoFit/>
          </a:bodyPr>
          <a:lstStyle/>
          <a:p>
            <a:r>
              <a:rPr lang="ja-JP" altLang="en-US" dirty="0" smtClean="0"/>
              <a:t>１</a:t>
            </a:r>
            <a:endParaRPr kumimoji="1" lang="ja-JP" altLang="en-US" dirty="0"/>
          </a:p>
        </p:txBody>
      </p:sp>
      <p:sp>
        <p:nvSpPr>
          <p:cNvPr id="54" name="テキスト ボックス 53"/>
          <p:cNvSpPr txBox="1"/>
          <p:nvPr/>
        </p:nvSpPr>
        <p:spPr>
          <a:xfrm>
            <a:off x="1639615" y="4477765"/>
            <a:ext cx="331077" cy="369332"/>
          </a:xfrm>
          <a:prstGeom prst="rect">
            <a:avLst/>
          </a:prstGeom>
          <a:noFill/>
        </p:spPr>
        <p:txBody>
          <a:bodyPr wrap="square" rtlCol="0">
            <a:spAutoFit/>
          </a:bodyPr>
          <a:lstStyle/>
          <a:p>
            <a:r>
              <a:rPr lang="ja-JP" altLang="en-US" dirty="0"/>
              <a:t>✔</a:t>
            </a:r>
            <a:endParaRPr kumimoji="1" lang="ja-JP" altLang="en-US" dirty="0"/>
          </a:p>
        </p:txBody>
      </p:sp>
      <p:sp>
        <p:nvSpPr>
          <p:cNvPr id="55" name="テキスト ボックス 54"/>
          <p:cNvSpPr txBox="1"/>
          <p:nvPr/>
        </p:nvSpPr>
        <p:spPr>
          <a:xfrm>
            <a:off x="1460939" y="4573789"/>
            <a:ext cx="331077" cy="369332"/>
          </a:xfrm>
          <a:prstGeom prst="rect">
            <a:avLst/>
          </a:prstGeom>
          <a:noFill/>
        </p:spPr>
        <p:txBody>
          <a:bodyPr wrap="square" rtlCol="0">
            <a:spAutoFit/>
          </a:bodyPr>
          <a:lstStyle/>
          <a:p>
            <a:r>
              <a:rPr lang="ja-JP" altLang="en-US" dirty="0" smtClean="0"/>
              <a:t>１</a:t>
            </a:r>
            <a:endParaRPr kumimoji="1" lang="ja-JP" altLang="en-US" dirty="0"/>
          </a:p>
        </p:txBody>
      </p:sp>
      <p:sp>
        <p:nvSpPr>
          <p:cNvPr id="56" name="テキスト ボックス 55"/>
          <p:cNvSpPr txBox="1"/>
          <p:nvPr/>
        </p:nvSpPr>
        <p:spPr>
          <a:xfrm>
            <a:off x="8484474" y="3405149"/>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52" name="テキスト ボックス 51"/>
          <p:cNvSpPr txBox="1"/>
          <p:nvPr/>
        </p:nvSpPr>
        <p:spPr>
          <a:xfrm>
            <a:off x="2433147" y="4477765"/>
            <a:ext cx="331077" cy="369332"/>
          </a:xfrm>
          <a:prstGeom prst="rect">
            <a:avLst/>
          </a:prstGeom>
          <a:noFill/>
        </p:spPr>
        <p:txBody>
          <a:bodyPr wrap="square" rtlCol="0">
            <a:spAutoFit/>
          </a:bodyPr>
          <a:lstStyle/>
          <a:p>
            <a:r>
              <a:rPr lang="ja-JP" altLang="en-US" dirty="0"/>
              <a:t>✔</a:t>
            </a:r>
            <a:endParaRPr kumimoji="1" lang="ja-JP" altLang="en-US" dirty="0"/>
          </a:p>
        </p:txBody>
      </p:sp>
      <p:sp>
        <p:nvSpPr>
          <p:cNvPr id="57" name="テキスト ボックス 56"/>
          <p:cNvSpPr txBox="1"/>
          <p:nvPr/>
        </p:nvSpPr>
        <p:spPr>
          <a:xfrm>
            <a:off x="2044263" y="4457804"/>
            <a:ext cx="331077" cy="369332"/>
          </a:xfrm>
          <a:prstGeom prst="rect">
            <a:avLst/>
          </a:prstGeom>
          <a:noFill/>
        </p:spPr>
        <p:txBody>
          <a:bodyPr wrap="square" rtlCol="0">
            <a:spAutoFit/>
          </a:bodyPr>
          <a:lstStyle/>
          <a:p>
            <a:r>
              <a:rPr lang="ja-JP" altLang="en-US" dirty="0"/>
              <a:t>✔</a:t>
            </a:r>
            <a:endParaRPr kumimoji="1" lang="ja-JP" altLang="en-US" dirty="0"/>
          </a:p>
        </p:txBody>
      </p:sp>
      <p:sp>
        <p:nvSpPr>
          <p:cNvPr id="58" name="テキスト ボックス 57"/>
          <p:cNvSpPr txBox="1"/>
          <p:nvPr/>
        </p:nvSpPr>
        <p:spPr>
          <a:xfrm>
            <a:off x="2822031" y="4457804"/>
            <a:ext cx="331077" cy="369332"/>
          </a:xfrm>
          <a:prstGeom prst="rect">
            <a:avLst/>
          </a:prstGeom>
          <a:noFill/>
        </p:spPr>
        <p:txBody>
          <a:bodyPr wrap="square" rtlCol="0">
            <a:spAutoFit/>
          </a:bodyPr>
          <a:lstStyle/>
          <a:p>
            <a:r>
              <a:rPr lang="ja-JP" altLang="en-US" dirty="0"/>
              <a:t>✔</a:t>
            </a:r>
            <a:endParaRPr kumimoji="1" lang="ja-JP" altLang="en-US" dirty="0"/>
          </a:p>
        </p:txBody>
      </p:sp>
      <p:sp>
        <p:nvSpPr>
          <p:cNvPr id="60" name="テキスト ボックス 59"/>
          <p:cNvSpPr txBox="1"/>
          <p:nvPr/>
        </p:nvSpPr>
        <p:spPr>
          <a:xfrm>
            <a:off x="2643856" y="4568205"/>
            <a:ext cx="328396" cy="369332"/>
          </a:xfrm>
          <a:prstGeom prst="rect">
            <a:avLst/>
          </a:prstGeom>
          <a:noFill/>
        </p:spPr>
        <p:txBody>
          <a:bodyPr wrap="square" rtlCol="0">
            <a:spAutoFit/>
          </a:bodyPr>
          <a:lstStyle/>
          <a:p>
            <a:r>
              <a:rPr lang="ja-JP" altLang="en-US" dirty="0"/>
              <a:t>５</a:t>
            </a:r>
            <a:endParaRPr kumimoji="1" lang="ja-JP" altLang="en-US" dirty="0"/>
          </a:p>
        </p:txBody>
      </p:sp>
      <p:sp>
        <p:nvSpPr>
          <p:cNvPr id="61" name="テキスト ボックス 60"/>
          <p:cNvSpPr txBox="1"/>
          <p:nvPr/>
        </p:nvSpPr>
        <p:spPr>
          <a:xfrm>
            <a:off x="1857957" y="4592441"/>
            <a:ext cx="331077" cy="369332"/>
          </a:xfrm>
          <a:prstGeom prst="rect">
            <a:avLst/>
          </a:prstGeom>
          <a:noFill/>
        </p:spPr>
        <p:txBody>
          <a:bodyPr wrap="square" rtlCol="0">
            <a:spAutoFit/>
          </a:bodyPr>
          <a:lstStyle/>
          <a:p>
            <a:r>
              <a:rPr lang="ja-JP" altLang="en-US" dirty="0"/>
              <a:t>２</a:t>
            </a:r>
            <a:endParaRPr kumimoji="1" lang="ja-JP" altLang="en-US" dirty="0"/>
          </a:p>
        </p:txBody>
      </p:sp>
      <p:sp>
        <p:nvSpPr>
          <p:cNvPr id="62" name="テキスト ボックス 61"/>
          <p:cNvSpPr txBox="1"/>
          <p:nvPr/>
        </p:nvSpPr>
        <p:spPr>
          <a:xfrm>
            <a:off x="2254975" y="4565413"/>
            <a:ext cx="331077" cy="369332"/>
          </a:xfrm>
          <a:prstGeom prst="rect">
            <a:avLst/>
          </a:prstGeom>
          <a:noFill/>
        </p:spPr>
        <p:txBody>
          <a:bodyPr wrap="square" rtlCol="0">
            <a:spAutoFit/>
          </a:bodyPr>
          <a:lstStyle/>
          <a:p>
            <a:r>
              <a:rPr lang="ja-JP" altLang="en-US" dirty="0"/>
              <a:t>４</a:t>
            </a:r>
            <a:endParaRPr kumimoji="1" lang="ja-JP" altLang="en-US" dirty="0"/>
          </a:p>
        </p:txBody>
      </p:sp>
      <p:sp>
        <p:nvSpPr>
          <p:cNvPr id="63" name="テキスト ボックス 62"/>
          <p:cNvSpPr txBox="1"/>
          <p:nvPr/>
        </p:nvSpPr>
        <p:spPr>
          <a:xfrm>
            <a:off x="5969879" y="4473534"/>
            <a:ext cx="331077" cy="369332"/>
          </a:xfrm>
          <a:prstGeom prst="rect">
            <a:avLst/>
          </a:prstGeom>
          <a:noFill/>
        </p:spPr>
        <p:txBody>
          <a:bodyPr wrap="square" rtlCol="0">
            <a:spAutoFit/>
          </a:bodyPr>
          <a:lstStyle/>
          <a:p>
            <a:r>
              <a:rPr lang="ja-JP" altLang="en-US" dirty="0"/>
              <a:t>✔</a:t>
            </a:r>
            <a:endParaRPr kumimoji="1" lang="ja-JP" altLang="en-US" dirty="0"/>
          </a:p>
        </p:txBody>
      </p:sp>
      <p:sp>
        <p:nvSpPr>
          <p:cNvPr id="64" name="テキスト ボックス 63"/>
          <p:cNvSpPr txBox="1"/>
          <p:nvPr/>
        </p:nvSpPr>
        <p:spPr>
          <a:xfrm>
            <a:off x="5580995" y="4453573"/>
            <a:ext cx="331077" cy="369332"/>
          </a:xfrm>
          <a:prstGeom prst="rect">
            <a:avLst/>
          </a:prstGeom>
          <a:noFill/>
        </p:spPr>
        <p:txBody>
          <a:bodyPr wrap="square" rtlCol="0">
            <a:spAutoFit/>
          </a:bodyPr>
          <a:lstStyle/>
          <a:p>
            <a:r>
              <a:rPr lang="ja-JP" altLang="en-US" dirty="0"/>
              <a:t>✔</a:t>
            </a:r>
            <a:endParaRPr kumimoji="1" lang="ja-JP" altLang="en-US" dirty="0"/>
          </a:p>
        </p:txBody>
      </p:sp>
      <p:sp>
        <p:nvSpPr>
          <p:cNvPr id="65" name="テキスト ボックス 64"/>
          <p:cNvSpPr txBox="1"/>
          <p:nvPr/>
        </p:nvSpPr>
        <p:spPr>
          <a:xfrm>
            <a:off x="6358763" y="4453573"/>
            <a:ext cx="331077" cy="369332"/>
          </a:xfrm>
          <a:prstGeom prst="rect">
            <a:avLst/>
          </a:prstGeom>
          <a:noFill/>
        </p:spPr>
        <p:txBody>
          <a:bodyPr wrap="square" rtlCol="0">
            <a:spAutoFit/>
          </a:bodyPr>
          <a:lstStyle/>
          <a:p>
            <a:r>
              <a:rPr lang="ja-JP" altLang="en-US" dirty="0"/>
              <a:t>✔</a:t>
            </a:r>
            <a:endParaRPr kumimoji="1" lang="ja-JP" altLang="en-US" dirty="0"/>
          </a:p>
        </p:txBody>
      </p:sp>
      <p:sp>
        <p:nvSpPr>
          <p:cNvPr id="66" name="テキスト ボックス 65"/>
          <p:cNvSpPr txBox="1"/>
          <p:nvPr/>
        </p:nvSpPr>
        <p:spPr>
          <a:xfrm>
            <a:off x="6187966" y="4561182"/>
            <a:ext cx="331077" cy="369332"/>
          </a:xfrm>
          <a:prstGeom prst="rect">
            <a:avLst/>
          </a:prstGeom>
          <a:noFill/>
        </p:spPr>
        <p:txBody>
          <a:bodyPr wrap="square" rtlCol="0">
            <a:spAutoFit/>
          </a:bodyPr>
          <a:lstStyle/>
          <a:p>
            <a:r>
              <a:rPr lang="ja-JP" altLang="en-US" dirty="0" smtClean="0"/>
              <a:t>４</a:t>
            </a:r>
            <a:endParaRPr kumimoji="1" lang="ja-JP" altLang="en-US" dirty="0"/>
          </a:p>
        </p:txBody>
      </p:sp>
      <p:sp>
        <p:nvSpPr>
          <p:cNvPr id="67" name="テキスト ボックス 66"/>
          <p:cNvSpPr txBox="1"/>
          <p:nvPr/>
        </p:nvSpPr>
        <p:spPr>
          <a:xfrm>
            <a:off x="5394434" y="4558629"/>
            <a:ext cx="331077" cy="369332"/>
          </a:xfrm>
          <a:prstGeom prst="rect">
            <a:avLst/>
          </a:prstGeom>
          <a:noFill/>
        </p:spPr>
        <p:txBody>
          <a:bodyPr wrap="square" rtlCol="0">
            <a:spAutoFit/>
          </a:bodyPr>
          <a:lstStyle/>
          <a:p>
            <a:r>
              <a:rPr lang="ja-JP" altLang="en-US" dirty="0"/>
              <a:t>２</a:t>
            </a:r>
            <a:endParaRPr kumimoji="1" lang="ja-JP" altLang="en-US" dirty="0"/>
          </a:p>
        </p:txBody>
      </p:sp>
      <p:sp>
        <p:nvSpPr>
          <p:cNvPr id="68" name="テキスト ボックス 67"/>
          <p:cNvSpPr txBox="1"/>
          <p:nvPr/>
        </p:nvSpPr>
        <p:spPr>
          <a:xfrm>
            <a:off x="5791707" y="4561182"/>
            <a:ext cx="331077" cy="369332"/>
          </a:xfrm>
          <a:prstGeom prst="rect">
            <a:avLst/>
          </a:prstGeom>
          <a:noFill/>
        </p:spPr>
        <p:txBody>
          <a:bodyPr wrap="square" rtlCol="0">
            <a:spAutoFit/>
          </a:bodyPr>
          <a:lstStyle/>
          <a:p>
            <a:r>
              <a:rPr lang="ja-JP" altLang="en-US" dirty="0" smtClean="0"/>
              <a:t>３</a:t>
            </a:r>
            <a:endParaRPr kumimoji="1" lang="ja-JP" altLang="en-US" dirty="0"/>
          </a:p>
        </p:txBody>
      </p:sp>
      <p:sp>
        <p:nvSpPr>
          <p:cNvPr id="69" name="テキスト ボックス 68"/>
          <p:cNvSpPr txBox="1"/>
          <p:nvPr/>
        </p:nvSpPr>
        <p:spPr>
          <a:xfrm flipH="1">
            <a:off x="8517317" y="3557549"/>
            <a:ext cx="119557" cy="369332"/>
          </a:xfrm>
          <a:prstGeom prst="rect">
            <a:avLst/>
          </a:prstGeom>
          <a:noFill/>
        </p:spPr>
        <p:txBody>
          <a:bodyPr wrap="square" rtlCol="0">
            <a:spAutoFit/>
          </a:bodyPr>
          <a:lstStyle/>
          <a:p>
            <a:r>
              <a:rPr lang="ja-JP" altLang="en-US" dirty="0" smtClean="0"/>
              <a:t>／</a:t>
            </a:r>
            <a:endParaRPr kumimoji="1" lang="ja-JP" altLang="en-US" dirty="0"/>
          </a:p>
        </p:txBody>
      </p:sp>
      <p:sp>
        <p:nvSpPr>
          <p:cNvPr id="70" name="テキスト ボックス 69"/>
          <p:cNvSpPr txBox="1"/>
          <p:nvPr/>
        </p:nvSpPr>
        <p:spPr>
          <a:xfrm>
            <a:off x="8484474" y="3725292"/>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71" name="テキスト ボックス 70"/>
          <p:cNvSpPr txBox="1"/>
          <p:nvPr/>
        </p:nvSpPr>
        <p:spPr>
          <a:xfrm>
            <a:off x="4557556" y="3401096"/>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72" name="テキスト ボックス 71"/>
          <p:cNvSpPr txBox="1"/>
          <p:nvPr/>
        </p:nvSpPr>
        <p:spPr>
          <a:xfrm>
            <a:off x="4527330" y="3592284"/>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73" name="テキスト ボックス 72"/>
          <p:cNvSpPr txBox="1"/>
          <p:nvPr/>
        </p:nvSpPr>
        <p:spPr>
          <a:xfrm>
            <a:off x="4527330" y="3749474"/>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74" name="テキスト ボックス 73"/>
          <p:cNvSpPr txBox="1"/>
          <p:nvPr/>
        </p:nvSpPr>
        <p:spPr>
          <a:xfrm>
            <a:off x="4527330" y="3894830"/>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75" name="テキスト ボックス 74"/>
          <p:cNvSpPr txBox="1"/>
          <p:nvPr/>
        </p:nvSpPr>
        <p:spPr>
          <a:xfrm>
            <a:off x="2706165" y="3571355"/>
            <a:ext cx="357352" cy="369332"/>
          </a:xfrm>
          <a:prstGeom prst="rect">
            <a:avLst/>
          </a:prstGeom>
          <a:noFill/>
        </p:spPr>
        <p:txBody>
          <a:bodyPr wrap="square" rtlCol="0">
            <a:spAutoFit/>
          </a:bodyPr>
          <a:lstStyle/>
          <a:p>
            <a:r>
              <a:rPr lang="ja-JP" altLang="en-US" dirty="0">
                <a:solidFill>
                  <a:srgbClr val="FF0000"/>
                </a:solidFill>
              </a:rPr>
              <a:t>４</a:t>
            </a:r>
            <a:endParaRPr kumimoji="1" lang="ja-JP" altLang="en-US" dirty="0">
              <a:solidFill>
                <a:srgbClr val="FF0000"/>
              </a:solidFill>
            </a:endParaRPr>
          </a:p>
        </p:txBody>
      </p:sp>
      <p:sp>
        <p:nvSpPr>
          <p:cNvPr id="76" name="テキスト ボックス 75"/>
          <p:cNvSpPr txBox="1"/>
          <p:nvPr/>
        </p:nvSpPr>
        <p:spPr>
          <a:xfrm>
            <a:off x="2630216" y="3885801"/>
            <a:ext cx="591710" cy="369332"/>
          </a:xfrm>
          <a:prstGeom prst="rect">
            <a:avLst/>
          </a:prstGeom>
          <a:noFill/>
        </p:spPr>
        <p:txBody>
          <a:bodyPr wrap="square" rtlCol="0">
            <a:spAutoFit/>
          </a:bodyPr>
          <a:lstStyle/>
          <a:p>
            <a:r>
              <a:rPr lang="en-US" altLang="ja-JP" dirty="0" smtClean="0">
                <a:solidFill>
                  <a:srgbClr val="FF0000"/>
                </a:solidFill>
              </a:rPr>
              <a:t>5:4</a:t>
            </a:r>
            <a:endParaRPr kumimoji="1" lang="ja-JP" altLang="en-US" dirty="0">
              <a:solidFill>
                <a:srgbClr val="FF0000"/>
              </a:solidFill>
            </a:endParaRPr>
          </a:p>
        </p:txBody>
      </p:sp>
      <p:sp>
        <p:nvSpPr>
          <p:cNvPr id="77" name="テキスト ボックス 76"/>
          <p:cNvSpPr txBox="1"/>
          <p:nvPr/>
        </p:nvSpPr>
        <p:spPr>
          <a:xfrm>
            <a:off x="2598737" y="4237571"/>
            <a:ext cx="830264" cy="276999"/>
          </a:xfrm>
          <a:prstGeom prst="rect">
            <a:avLst/>
          </a:prstGeom>
          <a:noFill/>
        </p:spPr>
        <p:txBody>
          <a:bodyPr wrap="square" rtlCol="0">
            <a:spAutoFit/>
          </a:bodyPr>
          <a:lstStyle/>
          <a:p>
            <a:r>
              <a:rPr lang="en-US" altLang="ja-JP" sz="1200" dirty="0" smtClean="0">
                <a:solidFill>
                  <a:srgbClr val="FF0000"/>
                </a:solidFill>
              </a:rPr>
              <a:t>19:18</a:t>
            </a:r>
            <a:endParaRPr kumimoji="1" lang="ja-JP" altLang="en-US" sz="1200" dirty="0">
              <a:solidFill>
                <a:srgbClr val="FF0000"/>
              </a:solidFill>
            </a:endParaRPr>
          </a:p>
        </p:txBody>
      </p:sp>
      <p:sp>
        <p:nvSpPr>
          <p:cNvPr id="2" name="円/楕円 1"/>
          <p:cNvSpPr/>
          <p:nvPr/>
        </p:nvSpPr>
        <p:spPr>
          <a:xfrm>
            <a:off x="2754037" y="3573136"/>
            <a:ext cx="307433" cy="2995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77"/>
          <p:cNvSpPr txBox="1"/>
          <p:nvPr/>
        </p:nvSpPr>
        <p:spPr>
          <a:xfrm>
            <a:off x="2493580" y="5551774"/>
            <a:ext cx="798785" cy="369332"/>
          </a:xfrm>
          <a:prstGeom prst="rect">
            <a:avLst/>
          </a:prstGeom>
          <a:noFill/>
        </p:spPr>
        <p:txBody>
          <a:bodyPr wrap="square" rtlCol="0">
            <a:spAutoFit/>
          </a:bodyPr>
          <a:lstStyle/>
          <a:p>
            <a:r>
              <a:rPr lang="en-US" altLang="ja-JP" dirty="0" smtClean="0">
                <a:solidFill>
                  <a:srgbClr val="FF0000"/>
                </a:solidFill>
              </a:rPr>
              <a:t>16:16</a:t>
            </a:r>
            <a:endParaRPr kumimoji="1" lang="ja-JP" altLang="en-US" dirty="0">
              <a:solidFill>
                <a:srgbClr val="FF0000"/>
              </a:solidFill>
            </a:endParaRPr>
          </a:p>
        </p:txBody>
      </p:sp>
      <p:sp>
        <p:nvSpPr>
          <p:cNvPr id="79" name="テキスト ボックス 78"/>
          <p:cNvSpPr txBox="1"/>
          <p:nvPr/>
        </p:nvSpPr>
        <p:spPr>
          <a:xfrm>
            <a:off x="3875690" y="5557029"/>
            <a:ext cx="798785" cy="369332"/>
          </a:xfrm>
          <a:prstGeom prst="rect">
            <a:avLst/>
          </a:prstGeom>
          <a:noFill/>
        </p:spPr>
        <p:txBody>
          <a:bodyPr wrap="square" rtlCol="0">
            <a:spAutoFit/>
          </a:bodyPr>
          <a:lstStyle/>
          <a:p>
            <a:r>
              <a:rPr lang="en-US" altLang="ja-JP" dirty="0" smtClean="0">
                <a:solidFill>
                  <a:srgbClr val="FF0000"/>
                </a:solidFill>
              </a:rPr>
              <a:t>20:20</a:t>
            </a:r>
            <a:endParaRPr kumimoji="1" lang="ja-JP" altLang="en-US" dirty="0">
              <a:solidFill>
                <a:srgbClr val="FF0000"/>
              </a:solidFill>
            </a:endParaRPr>
          </a:p>
        </p:txBody>
      </p:sp>
      <p:sp>
        <p:nvSpPr>
          <p:cNvPr id="80" name="テキスト ボックス 79"/>
          <p:cNvSpPr txBox="1"/>
          <p:nvPr/>
        </p:nvSpPr>
        <p:spPr>
          <a:xfrm>
            <a:off x="8024653" y="2542973"/>
            <a:ext cx="727842" cy="307777"/>
          </a:xfrm>
          <a:prstGeom prst="rect">
            <a:avLst/>
          </a:prstGeom>
          <a:noFill/>
        </p:spPr>
        <p:txBody>
          <a:bodyPr wrap="square" rtlCol="0">
            <a:spAutoFit/>
          </a:bodyPr>
          <a:lstStyle/>
          <a:p>
            <a:r>
              <a:rPr lang="en-US" altLang="ja-JP" sz="1400" dirty="0" smtClean="0">
                <a:solidFill>
                  <a:srgbClr val="FF0000"/>
                </a:solidFill>
              </a:rPr>
              <a:t>13:34</a:t>
            </a:r>
            <a:endParaRPr kumimoji="1" lang="ja-JP" altLang="en-US" sz="1400" dirty="0">
              <a:solidFill>
                <a:srgbClr val="FF0000"/>
              </a:solidFill>
            </a:endParaRPr>
          </a:p>
        </p:txBody>
      </p:sp>
      <p:sp>
        <p:nvSpPr>
          <p:cNvPr id="81" name="テキスト ボックス 80"/>
          <p:cNvSpPr txBox="1"/>
          <p:nvPr/>
        </p:nvSpPr>
        <p:spPr>
          <a:xfrm>
            <a:off x="3848627" y="4856139"/>
            <a:ext cx="493986" cy="369332"/>
          </a:xfrm>
          <a:prstGeom prst="rect">
            <a:avLst/>
          </a:prstGeom>
          <a:noFill/>
        </p:spPr>
        <p:txBody>
          <a:bodyPr wrap="square" rtlCol="0">
            <a:spAutoFit/>
          </a:bodyPr>
          <a:lstStyle/>
          <a:p>
            <a:r>
              <a:rPr lang="en-US" altLang="ja-JP" dirty="0"/>
              <a:t>22</a:t>
            </a:r>
            <a:endParaRPr kumimoji="1" lang="ja-JP" altLang="en-US" dirty="0"/>
          </a:p>
        </p:txBody>
      </p:sp>
      <p:sp>
        <p:nvSpPr>
          <p:cNvPr id="82" name="テキスト ボックス 81"/>
          <p:cNvSpPr txBox="1"/>
          <p:nvPr/>
        </p:nvSpPr>
        <p:spPr>
          <a:xfrm>
            <a:off x="4049739" y="4726869"/>
            <a:ext cx="331077" cy="369332"/>
          </a:xfrm>
          <a:prstGeom prst="rect">
            <a:avLst/>
          </a:prstGeom>
          <a:noFill/>
        </p:spPr>
        <p:txBody>
          <a:bodyPr wrap="square" rtlCol="0">
            <a:spAutoFit/>
          </a:bodyPr>
          <a:lstStyle/>
          <a:p>
            <a:r>
              <a:rPr lang="ja-JP" altLang="en-US" dirty="0"/>
              <a:t>✔</a:t>
            </a:r>
            <a:endParaRPr kumimoji="1" lang="ja-JP" altLang="en-US" dirty="0"/>
          </a:p>
        </p:txBody>
      </p:sp>
      <p:sp>
        <p:nvSpPr>
          <p:cNvPr id="83" name="円/楕円 82"/>
          <p:cNvSpPr/>
          <p:nvPr/>
        </p:nvSpPr>
        <p:spPr>
          <a:xfrm>
            <a:off x="3898652" y="4880074"/>
            <a:ext cx="307433" cy="2995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chemeClr val="tx1"/>
                </a:solidFill>
              </a:ln>
              <a:solidFill>
                <a:schemeClr val="tx1"/>
              </a:solidFill>
            </a:endParaRPr>
          </a:p>
        </p:txBody>
      </p:sp>
      <p:cxnSp>
        <p:nvCxnSpPr>
          <p:cNvPr id="4" name="直線コネクタ 3"/>
          <p:cNvCxnSpPr/>
          <p:nvPr/>
        </p:nvCxnSpPr>
        <p:spPr>
          <a:xfrm>
            <a:off x="4867670" y="4282145"/>
            <a:ext cx="15765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4854407" y="5860623"/>
            <a:ext cx="15765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H="1">
            <a:off x="4867654" y="4299793"/>
            <a:ext cx="153206" cy="15554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4848306" y="4282145"/>
            <a:ext cx="177023" cy="15960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a:off x="8774028" y="3961754"/>
            <a:ext cx="15765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flipH="1">
            <a:off x="8776774" y="3975543"/>
            <a:ext cx="166581" cy="184650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テキスト ボックス 107"/>
          <p:cNvSpPr txBox="1"/>
          <p:nvPr/>
        </p:nvSpPr>
        <p:spPr>
          <a:xfrm>
            <a:off x="4736232" y="3245033"/>
            <a:ext cx="329752" cy="369332"/>
          </a:xfrm>
          <a:prstGeom prst="rect">
            <a:avLst/>
          </a:prstGeom>
          <a:noFill/>
        </p:spPr>
        <p:txBody>
          <a:bodyPr wrap="square" rtlCol="0">
            <a:spAutoFit/>
          </a:bodyPr>
          <a:lstStyle/>
          <a:p>
            <a:r>
              <a:rPr lang="ja-JP" altLang="en-US" dirty="0" smtClean="0"/>
              <a:t>／</a:t>
            </a:r>
            <a:endParaRPr kumimoji="1" lang="ja-JP" altLang="en-US" dirty="0"/>
          </a:p>
        </p:txBody>
      </p:sp>
      <p:sp>
        <p:nvSpPr>
          <p:cNvPr id="109" name="テキスト ボックス 108"/>
          <p:cNvSpPr txBox="1"/>
          <p:nvPr/>
        </p:nvSpPr>
        <p:spPr>
          <a:xfrm>
            <a:off x="4738821" y="3574051"/>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10" name="テキスト ボックス 109"/>
          <p:cNvSpPr txBox="1"/>
          <p:nvPr/>
        </p:nvSpPr>
        <p:spPr>
          <a:xfrm>
            <a:off x="4735994" y="3413057"/>
            <a:ext cx="311032" cy="369332"/>
          </a:xfrm>
          <a:prstGeom prst="rect">
            <a:avLst/>
          </a:prstGeom>
          <a:noFill/>
        </p:spPr>
        <p:txBody>
          <a:bodyPr wrap="square" rtlCol="0">
            <a:spAutoFit/>
          </a:bodyPr>
          <a:lstStyle/>
          <a:p>
            <a:r>
              <a:rPr lang="ja-JP" altLang="en-US" dirty="0" smtClean="0"/>
              <a:t>／</a:t>
            </a:r>
            <a:endParaRPr kumimoji="1" lang="ja-JP" altLang="en-US" dirty="0"/>
          </a:p>
        </p:txBody>
      </p:sp>
      <p:sp>
        <p:nvSpPr>
          <p:cNvPr id="111" name="テキスト ボックス 110"/>
          <p:cNvSpPr txBox="1"/>
          <p:nvPr/>
        </p:nvSpPr>
        <p:spPr>
          <a:xfrm>
            <a:off x="4718866" y="3894338"/>
            <a:ext cx="357352" cy="369332"/>
          </a:xfrm>
          <a:prstGeom prst="rect">
            <a:avLst/>
          </a:prstGeom>
          <a:noFill/>
        </p:spPr>
        <p:txBody>
          <a:bodyPr wrap="square" rtlCol="0">
            <a:spAutoFit/>
          </a:bodyPr>
          <a:lstStyle/>
          <a:p>
            <a:r>
              <a:rPr lang="ja-JP" altLang="en-US" dirty="0" smtClean="0"/>
              <a:t>／</a:t>
            </a:r>
            <a:endParaRPr kumimoji="1" lang="ja-JP" altLang="en-US" dirty="0"/>
          </a:p>
        </p:txBody>
      </p:sp>
      <p:grpSp>
        <p:nvGrpSpPr>
          <p:cNvPr id="190" name="グループ化 189"/>
          <p:cNvGrpSpPr/>
          <p:nvPr/>
        </p:nvGrpSpPr>
        <p:grpSpPr>
          <a:xfrm>
            <a:off x="4530849" y="4062126"/>
            <a:ext cx="402387" cy="1963545"/>
            <a:chOff x="4530849" y="4062126"/>
            <a:chExt cx="402387" cy="1963545"/>
          </a:xfrm>
        </p:grpSpPr>
        <p:sp>
          <p:nvSpPr>
            <p:cNvPr id="101" name="テキスト ボックス 100"/>
            <p:cNvSpPr txBox="1"/>
            <p:nvPr/>
          </p:nvSpPr>
          <p:spPr>
            <a:xfrm>
              <a:off x="4575884" y="4688428"/>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98" name="テキスト ボックス 97"/>
            <p:cNvSpPr txBox="1"/>
            <p:nvPr/>
          </p:nvSpPr>
          <p:spPr>
            <a:xfrm>
              <a:off x="4540460" y="4358522"/>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99" name="テキスト ボックス 98"/>
            <p:cNvSpPr txBox="1"/>
            <p:nvPr/>
          </p:nvSpPr>
          <p:spPr>
            <a:xfrm flipH="1">
              <a:off x="4557556" y="4204420"/>
              <a:ext cx="274574" cy="369332"/>
            </a:xfrm>
            <a:prstGeom prst="rect">
              <a:avLst/>
            </a:prstGeom>
            <a:noFill/>
          </p:spPr>
          <p:txBody>
            <a:bodyPr wrap="square" rtlCol="0">
              <a:spAutoFit/>
            </a:bodyPr>
            <a:lstStyle/>
            <a:p>
              <a:r>
                <a:rPr lang="ja-JP" altLang="en-US" dirty="0" smtClean="0"/>
                <a:t>／</a:t>
              </a:r>
              <a:endParaRPr kumimoji="1" lang="ja-JP" altLang="en-US" dirty="0"/>
            </a:p>
          </p:txBody>
        </p:sp>
        <p:sp>
          <p:nvSpPr>
            <p:cNvPr id="100" name="テキスト ボックス 99"/>
            <p:cNvSpPr txBox="1"/>
            <p:nvPr/>
          </p:nvSpPr>
          <p:spPr>
            <a:xfrm>
              <a:off x="4530849" y="4525057"/>
              <a:ext cx="317457" cy="369332"/>
            </a:xfrm>
            <a:prstGeom prst="rect">
              <a:avLst/>
            </a:prstGeom>
            <a:noFill/>
          </p:spPr>
          <p:txBody>
            <a:bodyPr wrap="square" rtlCol="0">
              <a:spAutoFit/>
            </a:bodyPr>
            <a:lstStyle/>
            <a:p>
              <a:r>
                <a:rPr lang="ja-JP" altLang="en-US" dirty="0" smtClean="0"/>
                <a:t>／</a:t>
              </a:r>
              <a:endParaRPr kumimoji="1" lang="ja-JP" altLang="en-US" dirty="0"/>
            </a:p>
          </p:txBody>
        </p:sp>
        <p:sp>
          <p:nvSpPr>
            <p:cNvPr id="102" name="テキスト ボックス 101"/>
            <p:cNvSpPr txBox="1"/>
            <p:nvPr/>
          </p:nvSpPr>
          <p:spPr>
            <a:xfrm>
              <a:off x="4548348" y="4862858"/>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03" name="テキスト ボックス 102"/>
            <p:cNvSpPr txBox="1"/>
            <p:nvPr/>
          </p:nvSpPr>
          <p:spPr>
            <a:xfrm>
              <a:off x="4557556" y="5174881"/>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04" name="テキスト ボックス 103"/>
            <p:cNvSpPr txBox="1"/>
            <p:nvPr/>
          </p:nvSpPr>
          <p:spPr>
            <a:xfrm>
              <a:off x="4552332" y="5014226"/>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05" name="テキスト ボックス 104"/>
            <p:cNvSpPr txBox="1"/>
            <p:nvPr/>
          </p:nvSpPr>
          <p:spPr>
            <a:xfrm>
              <a:off x="4552332" y="5489296"/>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06" name="テキスト ボックス 105"/>
            <p:cNvSpPr txBox="1"/>
            <p:nvPr/>
          </p:nvSpPr>
          <p:spPr>
            <a:xfrm>
              <a:off x="4553803" y="5320057"/>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07" name="テキスト ボックス 106"/>
            <p:cNvSpPr txBox="1"/>
            <p:nvPr/>
          </p:nvSpPr>
          <p:spPr>
            <a:xfrm>
              <a:off x="4565288" y="5656339"/>
              <a:ext cx="302382" cy="369332"/>
            </a:xfrm>
            <a:prstGeom prst="rect">
              <a:avLst/>
            </a:prstGeom>
            <a:noFill/>
          </p:spPr>
          <p:txBody>
            <a:bodyPr wrap="square" rtlCol="0">
              <a:spAutoFit/>
            </a:bodyPr>
            <a:lstStyle/>
            <a:p>
              <a:r>
                <a:rPr lang="ja-JP" altLang="en-US" dirty="0" smtClean="0"/>
                <a:t>／</a:t>
              </a:r>
              <a:endParaRPr kumimoji="1" lang="ja-JP" altLang="en-US" dirty="0"/>
            </a:p>
          </p:txBody>
        </p:sp>
        <p:sp>
          <p:nvSpPr>
            <p:cNvPr id="112" name="テキスト ボックス 111"/>
            <p:cNvSpPr txBox="1"/>
            <p:nvPr/>
          </p:nvSpPr>
          <p:spPr>
            <a:xfrm>
              <a:off x="4533895" y="4062126"/>
              <a:ext cx="357352" cy="369332"/>
            </a:xfrm>
            <a:prstGeom prst="rect">
              <a:avLst/>
            </a:prstGeom>
            <a:noFill/>
          </p:spPr>
          <p:txBody>
            <a:bodyPr wrap="square" rtlCol="0">
              <a:spAutoFit/>
            </a:bodyPr>
            <a:lstStyle/>
            <a:p>
              <a:r>
                <a:rPr lang="ja-JP" altLang="en-US" dirty="0" smtClean="0"/>
                <a:t>／</a:t>
              </a:r>
              <a:endParaRPr kumimoji="1" lang="ja-JP" altLang="en-US" dirty="0"/>
            </a:p>
          </p:txBody>
        </p:sp>
      </p:grpSp>
      <p:sp>
        <p:nvSpPr>
          <p:cNvPr id="113" name="テキスト ボックス 112"/>
          <p:cNvSpPr txBox="1"/>
          <p:nvPr/>
        </p:nvSpPr>
        <p:spPr>
          <a:xfrm>
            <a:off x="4725682" y="3739770"/>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14" name="テキスト ボックス 113"/>
          <p:cNvSpPr txBox="1"/>
          <p:nvPr/>
        </p:nvSpPr>
        <p:spPr>
          <a:xfrm>
            <a:off x="4738812" y="4015439"/>
            <a:ext cx="357352" cy="369332"/>
          </a:xfrm>
          <a:prstGeom prst="rect">
            <a:avLst/>
          </a:prstGeom>
          <a:noFill/>
          <a:ln>
            <a:noFill/>
          </a:ln>
        </p:spPr>
        <p:txBody>
          <a:bodyPr wrap="square" rtlCol="0">
            <a:spAutoFit/>
          </a:bodyPr>
          <a:lstStyle/>
          <a:p>
            <a:r>
              <a:rPr lang="ja-JP" altLang="en-US" dirty="0" smtClean="0"/>
              <a:t>／</a:t>
            </a:r>
            <a:endParaRPr kumimoji="1" lang="ja-JP" altLang="en-US" dirty="0"/>
          </a:p>
        </p:txBody>
      </p:sp>
      <p:sp>
        <p:nvSpPr>
          <p:cNvPr id="117" name="テキスト ボックス 116"/>
          <p:cNvSpPr txBox="1"/>
          <p:nvPr/>
        </p:nvSpPr>
        <p:spPr>
          <a:xfrm>
            <a:off x="8652105" y="3577160"/>
            <a:ext cx="357352" cy="369332"/>
          </a:xfrm>
          <a:prstGeom prst="rect">
            <a:avLst/>
          </a:prstGeom>
          <a:noFill/>
        </p:spPr>
        <p:txBody>
          <a:bodyPr wrap="square" rtlCol="0">
            <a:spAutoFit/>
          </a:bodyPr>
          <a:lstStyle/>
          <a:p>
            <a:r>
              <a:rPr lang="ja-JP" altLang="en-US" dirty="0" smtClean="0"/>
              <a:t>／</a:t>
            </a:r>
            <a:endParaRPr kumimoji="1" lang="ja-JP" altLang="en-US" dirty="0"/>
          </a:p>
        </p:txBody>
      </p:sp>
      <p:cxnSp>
        <p:nvCxnSpPr>
          <p:cNvPr id="88" name="直線コネクタ 87"/>
          <p:cNvCxnSpPr/>
          <p:nvPr/>
        </p:nvCxnSpPr>
        <p:spPr>
          <a:xfrm flipV="1">
            <a:off x="8781542" y="5846048"/>
            <a:ext cx="150144" cy="13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8776001" y="3978013"/>
            <a:ext cx="160188" cy="184826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テキスト ボックス 117"/>
          <p:cNvSpPr txBox="1"/>
          <p:nvPr/>
        </p:nvSpPr>
        <p:spPr>
          <a:xfrm>
            <a:off x="8654294" y="3710917"/>
            <a:ext cx="360862" cy="369332"/>
          </a:xfrm>
          <a:prstGeom prst="rect">
            <a:avLst/>
          </a:prstGeom>
          <a:noFill/>
        </p:spPr>
        <p:txBody>
          <a:bodyPr wrap="square" rtlCol="0">
            <a:spAutoFit/>
          </a:bodyPr>
          <a:lstStyle/>
          <a:p>
            <a:r>
              <a:rPr lang="ja-JP" altLang="en-US" dirty="0" smtClean="0"/>
              <a:t>／</a:t>
            </a:r>
            <a:endParaRPr kumimoji="1" lang="ja-JP" altLang="en-US" dirty="0"/>
          </a:p>
        </p:txBody>
      </p:sp>
      <p:grpSp>
        <p:nvGrpSpPr>
          <p:cNvPr id="189" name="グループ化 188"/>
          <p:cNvGrpSpPr/>
          <p:nvPr/>
        </p:nvGrpSpPr>
        <p:grpSpPr>
          <a:xfrm>
            <a:off x="8452432" y="3898211"/>
            <a:ext cx="391269" cy="2152184"/>
            <a:chOff x="8447695" y="3881853"/>
            <a:chExt cx="391269" cy="2152184"/>
          </a:xfrm>
        </p:grpSpPr>
        <p:sp>
          <p:nvSpPr>
            <p:cNvPr id="119" name="テキスト ボックス 118"/>
            <p:cNvSpPr txBox="1"/>
            <p:nvPr/>
          </p:nvSpPr>
          <p:spPr>
            <a:xfrm>
              <a:off x="8476170" y="5664705"/>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0" name="テキスト ボックス 119"/>
            <p:cNvSpPr txBox="1"/>
            <p:nvPr/>
          </p:nvSpPr>
          <p:spPr>
            <a:xfrm>
              <a:off x="8455409" y="5500378"/>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1" name="テキスト ボックス 120"/>
            <p:cNvSpPr txBox="1"/>
            <p:nvPr/>
          </p:nvSpPr>
          <p:spPr>
            <a:xfrm>
              <a:off x="8468692" y="5314891"/>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2" name="テキスト ボックス 121"/>
            <p:cNvSpPr txBox="1"/>
            <p:nvPr/>
          </p:nvSpPr>
          <p:spPr>
            <a:xfrm>
              <a:off x="8468692" y="5174881"/>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3" name="テキスト ボックス 122"/>
            <p:cNvSpPr txBox="1"/>
            <p:nvPr/>
          </p:nvSpPr>
          <p:spPr>
            <a:xfrm>
              <a:off x="8468692" y="4996167"/>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4" name="テキスト ボックス 123"/>
            <p:cNvSpPr txBox="1"/>
            <p:nvPr/>
          </p:nvSpPr>
          <p:spPr>
            <a:xfrm>
              <a:off x="8481612" y="4822404"/>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5" name="テキスト ボックス 124"/>
            <p:cNvSpPr txBox="1"/>
            <p:nvPr/>
          </p:nvSpPr>
          <p:spPr>
            <a:xfrm>
              <a:off x="8468692" y="4684875"/>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6" name="テキスト ボックス 125"/>
            <p:cNvSpPr txBox="1"/>
            <p:nvPr/>
          </p:nvSpPr>
          <p:spPr>
            <a:xfrm>
              <a:off x="8462123" y="4525995"/>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7" name="テキスト ボックス 126"/>
            <p:cNvSpPr txBox="1"/>
            <p:nvPr/>
          </p:nvSpPr>
          <p:spPr>
            <a:xfrm>
              <a:off x="8455553" y="4358522"/>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8" name="テキスト ボックス 127"/>
            <p:cNvSpPr txBox="1"/>
            <p:nvPr/>
          </p:nvSpPr>
          <p:spPr>
            <a:xfrm>
              <a:off x="8447695" y="4212607"/>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9" name="テキスト ボックス 128"/>
            <p:cNvSpPr txBox="1"/>
            <p:nvPr/>
          </p:nvSpPr>
          <p:spPr>
            <a:xfrm>
              <a:off x="8468692" y="4047230"/>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30" name="テキスト ボックス 129"/>
            <p:cNvSpPr txBox="1"/>
            <p:nvPr/>
          </p:nvSpPr>
          <p:spPr>
            <a:xfrm>
              <a:off x="8455553" y="3881853"/>
              <a:ext cx="357352" cy="369332"/>
            </a:xfrm>
            <a:prstGeom prst="rect">
              <a:avLst/>
            </a:prstGeom>
            <a:noFill/>
          </p:spPr>
          <p:txBody>
            <a:bodyPr wrap="square" rtlCol="0">
              <a:spAutoFit/>
            </a:bodyPr>
            <a:lstStyle/>
            <a:p>
              <a:r>
                <a:rPr lang="ja-JP" altLang="en-US" dirty="0" smtClean="0"/>
                <a:t>／</a:t>
              </a:r>
              <a:endParaRPr kumimoji="1" lang="ja-JP" altLang="en-US" dirty="0"/>
            </a:p>
          </p:txBody>
        </p:sp>
      </p:grpSp>
      <p:sp>
        <p:nvSpPr>
          <p:cNvPr id="131" name="テキスト ボックス 130"/>
          <p:cNvSpPr txBox="1"/>
          <p:nvPr/>
        </p:nvSpPr>
        <p:spPr>
          <a:xfrm>
            <a:off x="3212476" y="4457398"/>
            <a:ext cx="331077" cy="369332"/>
          </a:xfrm>
          <a:prstGeom prst="rect">
            <a:avLst/>
          </a:prstGeom>
          <a:noFill/>
        </p:spPr>
        <p:txBody>
          <a:bodyPr wrap="square" rtlCol="0">
            <a:spAutoFit/>
          </a:bodyPr>
          <a:lstStyle/>
          <a:p>
            <a:r>
              <a:rPr lang="ja-JP" altLang="en-US" dirty="0"/>
              <a:t>✔</a:t>
            </a:r>
            <a:endParaRPr kumimoji="1" lang="ja-JP" altLang="en-US" dirty="0"/>
          </a:p>
        </p:txBody>
      </p:sp>
      <p:sp>
        <p:nvSpPr>
          <p:cNvPr id="132" name="テキスト ボックス 131"/>
          <p:cNvSpPr txBox="1"/>
          <p:nvPr/>
        </p:nvSpPr>
        <p:spPr>
          <a:xfrm>
            <a:off x="3026422" y="4556214"/>
            <a:ext cx="328396" cy="369332"/>
          </a:xfrm>
          <a:prstGeom prst="rect">
            <a:avLst/>
          </a:prstGeom>
          <a:noFill/>
        </p:spPr>
        <p:txBody>
          <a:bodyPr wrap="square" rtlCol="0">
            <a:spAutoFit/>
          </a:bodyPr>
          <a:lstStyle/>
          <a:p>
            <a:r>
              <a:rPr lang="ja-JP" altLang="en-US" dirty="0" smtClean="0"/>
              <a:t>７</a:t>
            </a:r>
            <a:endParaRPr kumimoji="1" lang="ja-JP" altLang="en-US" dirty="0"/>
          </a:p>
        </p:txBody>
      </p:sp>
      <p:sp>
        <p:nvSpPr>
          <p:cNvPr id="133" name="テキスト ボックス 132"/>
          <p:cNvSpPr txBox="1"/>
          <p:nvPr/>
        </p:nvSpPr>
        <p:spPr>
          <a:xfrm>
            <a:off x="4006008" y="4457398"/>
            <a:ext cx="331077" cy="369332"/>
          </a:xfrm>
          <a:prstGeom prst="rect">
            <a:avLst/>
          </a:prstGeom>
          <a:noFill/>
        </p:spPr>
        <p:txBody>
          <a:bodyPr wrap="square" rtlCol="0">
            <a:spAutoFit/>
          </a:bodyPr>
          <a:lstStyle/>
          <a:p>
            <a:r>
              <a:rPr lang="ja-JP" altLang="en-US" dirty="0"/>
              <a:t>✔</a:t>
            </a:r>
            <a:endParaRPr kumimoji="1" lang="ja-JP" altLang="en-US" dirty="0"/>
          </a:p>
        </p:txBody>
      </p:sp>
      <p:sp>
        <p:nvSpPr>
          <p:cNvPr id="134" name="テキスト ボックス 133"/>
          <p:cNvSpPr txBox="1"/>
          <p:nvPr/>
        </p:nvSpPr>
        <p:spPr>
          <a:xfrm>
            <a:off x="3617124" y="4437437"/>
            <a:ext cx="331077" cy="369332"/>
          </a:xfrm>
          <a:prstGeom prst="rect">
            <a:avLst/>
          </a:prstGeom>
          <a:noFill/>
        </p:spPr>
        <p:txBody>
          <a:bodyPr wrap="square" rtlCol="0">
            <a:spAutoFit/>
          </a:bodyPr>
          <a:lstStyle/>
          <a:p>
            <a:r>
              <a:rPr lang="ja-JP" altLang="en-US" dirty="0"/>
              <a:t>✔</a:t>
            </a:r>
            <a:endParaRPr kumimoji="1" lang="ja-JP" altLang="en-US" dirty="0"/>
          </a:p>
        </p:txBody>
      </p:sp>
      <p:sp>
        <p:nvSpPr>
          <p:cNvPr id="135" name="テキスト ボックス 134"/>
          <p:cNvSpPr txBox="1"/>
          <p:nvPr/>
        </p:nvSpPr>
        <p:spPr>
          <a:xfrm>
            <a:off x="4394892" y="4437437"/>
            <a:ext cx="331077" cy="369332"/>
          </a:xfrm>
          <a:prstGeom prst="rect">
            <a:avLst/>
          </a:prstGeom>
          <a:noFill/>
        </p:spPr>
        <p:txBody>
          <a:bodyPr wrap="square" rtlCol="0">
            <a:spAutoFit/>
          </a:bodyPr>
          <a:lstStyle/>
          <a:p>
            <a:r>
              <a:rPr lang="ja-JP" altLang="en-US" dirty="0"/>
              <a:t>✔</a:t>
            </a:r>
            <a:endParaRPr kumimoji="1" lang="ja-JP" altLang="en-US" dirty="0"/>
          </a:p>
        </p:txBody>
      </p:sp>
      <p:sp>
        <p:nvSpPr>
          <p:cNvPr id="136" name="テキスト ボックス 135"/>
          <p:cNvSpPr txBox="1"/>
          <p:nvPr/>
        </p:nvSpPr>
        <p:spPr>
          <a:xfrm>
            <a:off x="4203142" y="4510159"/>
            <a:ext cx="511799" cy="369332"/>
          </a:xfrm>
          <a:prstGeom prst="rect">
            <a:avLst/>
          </a:prstGeom>
          <a:noFill/>
        </p:spPr>
        <p:txBody>
          <a:bodyPr wrap="square" rtlCol="0">
            <a:spAutoFit/>
          </a:bodyPr>
          <a:lstStyle/>
          <a:p>
            <a:r>
              <a:rPr lang="en-US" altLang="ja-JP" dirty="0" smtClean="0"/>
              <a:t>12</a:t>
            </a:r>
            <a:endParaRPr kumimoji="1" lang="ja-JP" altLang="en-US" dirty="0"/>
          </a:p>
        </p:txBody>
      </p:sp>
      <p:sp>
        <p:nvSpPr>
          <p:cNvPr id="137" name="テキスト ボックス 136"/>
          <p:cNvSpPr txBox="1"/>
          <p:nvPr/>
        </p:nvSpPr>
        <p:spPr>
          <a:xfrm>
            <a:off x="3423030" y="4555414"/>
            <a:ext cx="346654" cy="369332"/>
          </a:xfrm>
          <a:prstGeom prst="rect">
            <a:avLst/>
          </a:prstGeom>
          <a:noFill/>
        </p:spPr>
        <p:txBody>
          <a:bodyPr wrap="square" rtlCol="0">
            <a:spAutoFit/>
          </a:bodyPr>
          <a:lstStyle/>
          <a:p>
            <a:r>
              <a:rPr kumimoji="1" lang="ja-JP" altLang="en-US" dirty="0" smtClean="0"/>
              <a:t>８</a:t>
            </a:r>
            <a:endParaRPr kumimoji="1" lang="ja-JP" altLang="en-US" dirty="0"/>
          </a:p>
        </p:txBody>
      </p:sp>
      <p:sp>
        <p:nvSpPr>
          <p:cNvPr id="138" name="テキスト ボックス 137"/>
          <p:cNvSpPr txBox="1"/>
          <p:nvPr/>
        </p:nvSpPr>
        <p:spPr>
          <a:xfrm>
            <a:off x="3776012" y="4512794"/>
            <a:ext cx="470434" cy="369332"/>
          </a:xfrm>
          <a:prstGeom prst="rect">
            <a:avLst/>
          </a:prstGeom>
          <a:noFill/>
        </p:spPr>
        <p:txBody>
          <a:bodyPr wrap="square" rtlCol="0">
            <a:spAutoFit/>
          </a:bodyPr>
          <a:lstStyle/>
          <a:p>
            <a:r>
              <a:rPr kumimoji="1" lang="en-US" altLang="ja-JP" dirty="0" smtClean="0"/>
              <a:t>10</a:t>
            </a:r>
            <a:endParaRPr kumimoji="1" lang="ja-JP" altLang="en-US" dirty="0"/>
          </a:p>
        </p:txBody>
      </p:sp>
      <p:sp>
        <p:nvSpPr>
          <p:cNvPr id="139" name="テキスト ボックス 138"/>
          <p:cNvSpPr txBox="1"/>
          <p:nvPr/>
        </p:nvSpPr>
        <p:spPr>
          <a:xfrm>
            <a:off x="1297677" y="4774131"/>
            <a:ext cx="331077" cy="369332"/>
          </a:xfrm>
          <a:prstGeom prst="rect">
            <a:avLst/>
          </a:prstGeom>
          <a:noFill/>
        </p:spPr>
        <p:txBody>
          <a:bodyPr wrap="square" rtlCol="0">
            <a:spAutoFit/>
          </a:bodyPr>
          <a:lstStyle/>
          <a:p>
            <a:r>
              <a:rPr lang="ja-JP" altLang="en-US" dirty="0"/>
              <a:t>✔</a:t>
            </a:r>
            <a:endParaRPr kumimoji="1" lang="ja-JP" altLang="en-US" dirty="0"/>
          </a:p>
        </p:txBody>
      </p:sp>
      <p:sp>
        <p:nvSpPr>
          <p:cNvPr id="140" name="テキスト ボックス 139"/>
          <p:cNvSpPr txBox="1"/>
          <p:nvPr/>
        </p:nvSpPr>
        <p:spPr>
          <a:xfrm>
            <a:off x="1686561" y="4754170"/>
            <a:ext cx="331077" cy="369332"/>
          </a:xfrm>
          <a:prstGeom prst="rect">
            <a:avLst/>
          </a:prstGeom>
          <a:noFill/>
        </p:spPr>
        <p:txBody>
          <a:bodyPr wrap="square" rtlCol="0">
            <a:spAutoFit/>
          </a:bodyPr>
          <a:lstStyle/>
          <a:p>
            <a:r>
              <a:rPr lang="ja-JP" altLang="en-US" dirty="0"/>
              <a:t>✔</a:t>
            </a:r>
            <a:endParaRPr kumimoji="1" lang="ja-JP" altLang="en-US" dirty="0"/>
          </a:p>
        </p:txBody>
      </p:sp>
      <p:sp>
        <p:nvSpPr>
          <p:cNvPr id="141" name="テキスト ボックス 140"/>
          <p:cNvSpPr txBox="1"/>
          <p:nvPr/>
        </p:nvSpPr>
        <p:spPr>
          <a:xfrm>
            <a:off x="1481036" y="4840823"/>
            <a:ext cx="511799" cy="369332"/>
          </a:xfrm>
          <a:prstGeom prst="rect">
            <a:avLst/>
          </a:prstGeom>
          <a:noFill/>
        </p:spPr>
        <p:txBody>
          <a:bodyPr wrap="square" rtlCol="0">
            <a:spAutoFit/>
          </a:bodyPr>
          <a:lstStyle/>
          <a:p>
            <a:r>
              <a:rPr lang="en-US" altLang="ja-JP" dirty="0" smtClean="0"/>
              <a:t>1</a:t>
            </a:r>
            <a:r>
              <a:rPr lang="en-US" altLang="ja-JP" dirty="0"/>
              <a:t>5</a:t>
            </a:r>
            <a:endParaRPr lang="en-US" altLang="ja-JP" dirty="0" smtClean="0"/>
          </a:p>
        </p:txBody>
      </p:sp>
      <p:sp>
        <p:nvSpPr>
          <p:cNvPr id="142" name="テキスト ボックス 141"/>
          <p:cNvSpPr txBox="1"/>
          <p:nvPr/>
        </p:nvSpPr>
        <p:spPr>
          <a:xfrm>
            <a:off x="1078251" y="4846187"/>
            <a:ext cx="449294" cy="369332"/>
          </a:xfrm>
          <a:prstGeom prst="rect">
            <a:avLst/>
          </a:prstGeom>
          <a:noFill/>
        </p:spPr>
        <p:txBody>
          <a:bodyPr wrap="square" rtlCol="0">
            <a:spAutoFit/>
          </a:bodyPr>
          <a:lstStyle/>
          <a:p>
            <a:r>
              <a:rPr kumimoji="1" lang="en-US" altLang="ja-JP" dirty="0" smtClean="0"/>
              <a:t>14</a:t>
            </a:r>
            <a:endParaRPr kumimoji="1" lang="ja-JP" altLang="en-US" dirty="0"/>
          </a:p>
        </p:txBody>
      </p:sp>
      <p:sp>
        <p:nvSpPr>
          <p:cNvPr id="143" name="テキスト ボックス 142"/>
          <p:cNvSpPr txBox="1"/>
          <p:nvPr/>
        </p:nvSpPr>
        <p:spPr>
          <a:xfrm>
            <a:off x="2073361" y="4776602"/>
            <a:ext cx="331077" cy="369332"/>
          </a:xfrm>
          <a:prstGeom prst="rect">
            <a:avLst/>
          </a:prstGeom>
          <a:noFill/>
        </p:spPr>
        <p:txBody>
          <a:bodyPr wrap="square" rtlCol="0">
            <a:spAutoFit/>
          </a:bodyPr>
          <a:lstStyle/>
          <a:p>
            <a:r>
              <a:rPr lang="ja-JP" altLang="en-US" dirty="0"/>
              <a:t>✔</a:t>
            </a:r>
            <a:endParaRPr kumimoji="1" lang="ja-JP" altLang="en-US" dirty="0"/>
          </a:p>
        </p:txBody>
      </p:sp>
      <p:sp>
        <p:nvSpPr>
          <p:cNvPr id="146" name="テキスト ボックス 145"/>
          <p:cNvSpPr txBox="1"/>
          <p:nvPr/>
        </p:nvSpPr>
        <p:spPr>
          <a:xfrm>
            <a:off x="1853935" y="4848658"/>
            <a:ext cx="449294" cy="369332"/>
          </a:xfrm>
          <a:prstGeom prst="rect">
            <a:avLst/>
          </a:prstGeom>
          <a:noFill/>
        </p:spPr>
        <p:txBody>
          <a:bodyPr wrap="square" rtlCol="0">
            <a:spAutoFit/>
          </a:bodyPr>
          <a:lstStyle/>
          <a:p>
            <a:r>
              <a:rPr kumimoji="1" lang="en-US" altLang="ja-JP" dirty="0" smtClean="0"/>
              <a:t>16</a:t>
            </a:r>
            <a:endParaRPr kumimoji="1" lang="ja-JP" altLang="en-US" dirty="0"/>
          </a:p>
        </p:txBody>
      </p:sp>
      <p:sp>
        <p:nvSpPr>
          <p:cNvPr id="148" name="テキスト ボックス 147"/>
          <p:cNvSpPr txBox="1"/>
          <p:nvPr/>
        </p:nvSpPr>
        <p:spPr>
          <a:xfrm>
            <a:off x="3258845" y="4747764"/>
            <a:ext cx="331077" cy="369332"/>
          </a:xfrm>
          <a:prstGeom prst="rect">
            <a:avLst/>
          </a:prstGeom>
          <a:noFill/>
        </p:spPr>
        <p:txBody>
          <a:bodyPr wrap="square" rtlCol="0">
            <a:spAutoFit/>
          </a:bodyPr>
          <a:lstStyle/>
          <a:p>
            <a:r>
              <a:rPr lang="ja-JP" altLang="en-US" dirty="0"/>
              <a:t>✔</a:t>
            </a:r>
            <a:endParaRPr kumimoji="1" lang="ja-JP" altLang="en-US" dirty="0"/>
          </a:p>
        </p:txBody>
      </p:sp>
      <p:sp>
        <p:nvSpPr>
          <p:cNvPr id="149" name="テキスト ボックス 148"/>
          <p:cNvSpPr txBox="1"/>
          <p:nvPr/>
        </p:nvSpPr>
        <p:spPr>
          <a:xfrm>
            <a:off x="3053320" y="4834417"/>
            <a:ext cx="511799" cy="369332"/>
          </a:xfrm>
          <a:prstGeom prst="rect">
            <a:avLst/>
          </a:prstGeom>
          <a:noFill/>
        </p:spPr>
        <p:txBody>
          <a:bodyPr wrap="square" rtlCol="0">
            <a:spAutoFit/>
          </a:bodyPr>
          <a:lstStyle/>
          <a:p>
            <a:r>
              <a:rPr kumimoji="1" lang="en-US" altLang="ja-JP" dirty="0" smtClean="0"/>
              <a:t>20</a:t>
            </a:r>
            <a:endParaRPr kumimoji="1" lang="ja-JP" altLang="en-US" dirty="0"/>
          </a:p>
        </p:txBody>
      </p:sp>
      <p:sp>
        <p:nvSpPr>
          <p:cNvPr id="150" name="テキスト ボックス 149"/>
          <p:cNvSpPr txBox="1"/>
          <p:nvPr/>
        </p:nvSpPr>
        <p:spPr>
          <a:xfrm>
            <a:off x="2646424" y="4882297"/>
            <a:ext cx="449294" cy="369332"/>
          </a:xfrm>
          <a:prstGeom prst="rect">
            <a:avLst/>
          </a:prstGeom>
          <a:noFill/>
        </p:spPr>
        <p:txBody>
          <a:bodyPr wrap="square" rtlCol="0">
            <a:spAutoFit/>
          </a:bodyPr>
          <a:lstStyle/>
          <a:p>
            <a:r>
              <a:rPr kumimoji="1" lang="en-US" altLang="ja-JP" dirty="0" smtClean="0"/>
              <a:t>19</a:t>
            </a:r>
            <a:endParaRPr kumimoji="1" lang="ja-JP" altLang="en-US" dirty="0"/>
          </a:p>
        </p:txBody>
      </p:sp>
      <p:sp>
        <p:nvSpPr>
          <p:cNvPr id="151" name="テキスト ボックス 150"/>
          <p:cNvSpPr txBox="1"/>
          <p:nvPr/>
        </p:nvSpPr>
        <p:spPr>
          <a:xfrm>
            <a:off x="3634398" y="4747764"/>
            <a:ext cx="331077" cy="369332"/>
          </a:xfrm>
          <a:prstGeom prst="rect">
            <a:avLst/>
          </a:prstGeom>
          <a:noFill/>
        </p:spPr>
        <p:txBody>
          <a:bodyPr wrap="square" rtlCol="0">
            <a:spAutoFit/>
          </a:bodyPr>
          <a:lstStyle/>
          <a:p>
            <a:r>
              <a:rPr lang="ja-JP" altLang="en-US" dirty="0"/>
              <a:t>✔</a:t>
            </a:r>
            <a:endParaRPr kumimoji="1" lang="ja-JP" altLang="en-US" dirty="0"/>
          </a:p>
        </p:txBody>
      </p:sp>
      <p:sp>
        <p:nvSpPr>
          <p:cNvPr id="152" name="テキスト ボックス 151"/>
          <p:cNvSpPr txBox="1"/>
          <p:nvPr/>
        </p:nvSpPr>
        <p:spPr>
          <a:xfrm>
            <a:off x="3428873" y="4834417"/>
            <a:ext cx="511799" cy="369332"/>
          </a:xfrm>
          <a:prstGeom prst="rect">
            <a:avLst/>
          </a:prstGeom>
          <a:noFill/>
        </p:spPr>
        <p:txBody>
          <a:bodyPr wrap="square" rtlCol="0">
            <a:spAutoFit/>
          </a:bodyPr>
          <a:lstStyle/>
          <a:p>
            <a:r>
              <a:rPr lang="en-US" altLang="ja-JP" dirty="0" smtClean="0"/>
              <a:t>21</a:t>
            </a:r>
            <a:endParaRPr kumimoji="1" lang="ja-JP" altLang="en-US" dirty="0"/>
          </a:p>
        </p:txBody>
      </p:sp>
      <p:grpSp>
        <p:nvGrpSpPr>
          <p:cNvPr id="186" name="グループ化 185"/>
          <p:cNvGrpSpPr/>
          <p:nvPr/>
        </p:nvGrpSpPr>
        <p:grpSpPr>
          <a:xfrm>
            <a:off x="6548470" y="4769210"/>
            <a:ext cx="939387" cy="461349"/>
            <a:chOff x="6548470" y="4769210"/>
            <a:chExt cx="939387" cy="461349"/>
          </a:xfrm>
        </p:grpSpPr>
        <p:sp>
          <p:nvSpPr>
            <p:cNvPr id="161" name="テキスト ボックス 160"/>
            <p:cNvSpPr txBox="1"/>
            <p:nvPr/>
          </p:nvSpPr>
          <p:spPr>
            <a:xfrm>
              <a:off x="6767896" y="4789171"/>
              <a:ext cx="331077" cy="369332"/>
            </a:xfrm>
            <a:prstGeom prst="rect">
              <a:avLst/>
            </a:prstGeom>
            <a:noFill/>
          </p:spPr>
          <p:txBody>
            <a:bodyPr wrap="square" rtlCol="0">
              <a:spAutoFit/>
            </a:bodyPr>
            <a:lstStyle/>
            <a:p>
              <a:r>
                <a:rPr lang="ja-JP" altLang="en-US" dirty="0"/>
                <a:t>✔</a:t>
              </a:r>
              <a:endParaRPr kumimoji="1" lang="ja-JP" altLang="en-US" dirty="0"/>
            </a:p>
          </p:txBody>
        </p:sp>
        <p:sp>
          <p:nvSpPr>
            <p:cNvPr id="162" name="テキスト ボックス 161"/>
            <p:cNvSpPr txBox="1"/>
            <p:nvPr/>
          </p:nvSpPr>
          <p:spPr>
            <a:xfrm>
              <a:off x="7156780" y="4769210"/>
              <a:ext cx="331077" cy="369332"/>
            </a:xfrm>
            <a:prstGeom prst="rect">
              <a:avLst/>
            </a:prstGeom>
            <a:noFill/>
          </p:spPr>
          <p:txBody>
            <a:bodyPr wrap="square" rtlCol="0">
              <a:spAutoFit/>
            </a:bodyPr>
            <a:lstStyle/>
            <a:p>
              <a:r>
                <a:rPr lang="ja-JP" altLang="en-US" dirty="0"/>
                <a:t>✔</a:t>
              </a:r>
              <a:endParaRPr kumimoji="1" lang="ja-JP" altLang="en-US" dirty="0"/>
            </a:p>
          </p:txBody>
        </p:sp>
        <p:sp>
          <p:nvSpPr>
            <p:cNvPr id="163" name="テキスト ボックス 162"/>
            <p:cNvSpPr txBox="1"/>
            <p:nvPr/>
          </p:nvSpPr>
          <p:spPr>
            <a:xfrm>
              <a:off x="6951255" y="4855863"/>
              <a:ext cx="511799" cy="369332"/>
            </a:xfrm>
            <a:prstGeom prst="rect">
              <a:avLst/>
            </a:prstGeom>
            <a:noFill/>
          </p:spPr>
          <p:txBody>
            <a:bodyPr wrap="square" rtlCol="0">
              <a:spAutoFit/>
            </a:bodyPr>
            <a:lstStyle/>
            <a:p>
              <a:r>
                <a:rPr kumimoji="1" lang="en-US" altLang="ja-JP" dirty="0" smtClean="0"/>
                <a:t>20</a:t>
              </a:r>
              <a:endParaRPr kumimoji="1" lang="ja-JP" altLang="en-US" dirty="0"/>
            </a:p>
          </p:txBody>
        </p:sp>
        <p:sp>
          <p:nvSpPr>
            <p:cNvPr id="164" name="テキスト ボックス 163"/>
            <p:cNvSpPr txBox="1"/>
            <p:nvPr/>
          </p:nvSpPr>
          <p:spPr>
            <a:xfrm>
              <a:off x="6548470" y="4861227"/>
              <a:ext cx="449294" cy="369332"/>
            </a:xfrm>
            <a:prstGeom prst="rect">
              <a:avLst/>
            </a:prstGeom>
            <a:noFill/>
          </p:spPr>
          <p:txBody>
            <a:bodyPr wrap="square" rtlCol="0">
              <a:spAutoFit/>
            </a:bodyPr>
            <a:lstStyle/>
            <a:p>
              <a:r>
                <a:rPr kumimoji="1" lang="en-US" altLang="ja-JP" dirty="0" smtClean="0"/>
                <a:t>19</a:t>
              </a:r>
              <a:endParaRPr kumimoji="1" lang="ja-JP" altLang="en-US" dirty="0"/>
            </a:p>
          </p:txBody>
        </p:sp>
      </p:grpSp>
      <p:sp>
        <p:nvSpPr>
          <p:cNvPr id="153" name="テキスト ボックス 152"/>
          <p:cNvSpPr txBox="1"/>
          <p:nvPr/>
        </p:nvSpPr>
        <p:spPr>
          <a:xfrm>
            <a:off x="5195612" y="4795577"/>
            <a:ext cx="331077" cy="369332"/>
          </a:xfrm>
          <a:prstGeom prst="rect">
            <a:avLst/>
          </a:prstGeom>
          <a:noFill/>
        </p:spPr>
        <p:txBody>
          <a:bodyPr wrap="square" rtlCol="0">
            <a:spAutoFit/>
          </a:bodyPr>
          <a:lstStyle/>
          <a:p>
            <a:r>
              <a:rPr lang="ja-JP" altLang="en-US" dirty="0"/>
              <a:t>✔</a:t>
            </a:r>
            <a:endParaRPr kumimoji="1" lang="ja-JP" altLang="en-US" dirty="0"/>
          </a:p>
        </p:txBody>
      </p:sp>
      <p:sp>
        <p:nvSpPr>
          <p:cNvPr id="154" name="テキスト ボックス 153"/>
          <p:cNvSpPr txBox="1"/>
          <p:nvPr/>
        </p:nvSpPr>
        <p:spPr>
          <a:xfrm>
            <a:off x="5584496" y="4775616"/>
            <a:ext cx="331077" cy="369332"/>
          </a:xfrm>
          <a:prstGeom prst="rect">
            <a:avLst/>
          </a:prstGeom>
          <a:noFill/>
        </p:spPr>
        <p:txBody>
          <a:bodyPr wrap="square" rtlCol="0">
            <a:spAutoFit/>
          </a:bodyPr>
          <a:lstStyle/>
          <a:p>
            <a:r>
              <a:rPr lang="ja-JP" altLang="en-US" dirty="0"/>
              <a:t>✔</a:t>
            </a:r>
            <a:endParaRPr kumimoji="1" lang="ja-JP" altLang="en-US" dirty="0"/>
          </a:p>
        </p:txBody>
      </p:sp>
      <p:sp>
        <p:nvSpPr>
          <p:cNvPr id="155" name="テキスト ボックス 154"/>
          <p:cNvSpPr txBox="1"/>
          <p:nvPr/>
        </p:nvSpPr>
        <p:spPr>
          <a:xfrm>
            <a:off x="5378971" y="4862269"/>
            <a:ext cx="511799" cy="369332"/>
          </a:xfrm>
          <a:prstGeom prst="rect">
            <a:avLst/>
          </a:prstGeom>
          <a:noFill/>
        </p:spPr>
        <p:txBody>
          <a:bodyPr wrap="square" rtlCol="0">
            <a:spAutoFit/>
          </a:bodyPr>
          <a:lstStyle/>
          <a:p>
            <a:r>
              <a:rPr lang="en-US" altLang="ja-JP" dirty="0" smtClean="0"/>
              <a:t>14</a:t>
            </a:r>
          </a:p>
        </p:txBody>
      </p:sp>
      <p:sp>
        <p:nvSpPr>
          <p:cNvPr id="156" name="テキスト ボックス 155"/>
          <p:cNvSpPr txBox="1"/>
          <p:nvPr/>
        </p:nvSpPr>
        <p:spPr>
          <a:xfrm>
            <a:off x="4976186" y="4867633"/>
            <a:ext cx="449294" cy="369332"/>
          </a:xfrm>
          <a:prstGeom prst="rect">
            <a:avLst/>
          </a:prstGeom>
          <a:noFill/>
        </p:spPr>
        <p:txBody>
          <a:bodyPr wrap="square" rtlCol="0">
            <a:spAutoFit/>
          </a:bodyPr>
          <a:lstStyle/>
          <a:p>
            <a:r>
              <a:rPr kumimoji="1" lang="en-US" altLang="ja-JP" dirty="0" smtClean="0"/>
              <a:t>12</a:t>
            </a:r>
            <a:endParaRPr kumimoji="1" lang="ja-JP" altLang="en-US" dirty="0"/>
          </a:p>
        </p:txBody>
      </p:sp>
      <p:sp>
        <p:nvSpPr>
          <p:cNvPr id="157" name="テキスト ボックス 156"/>
          <p:cNvSpPr txBox="1"/>
          <p:nvPr/>
        </p:nvSpPr>
        <p:spPr>
          <a:xfrm>
            <a:off x="5971296" y="4798048"/>
            <a:ext cx="331077" cy="369332"/>
          </a:xfrm>
          <a:prstGeom prst="rect">
            <a:avLst/>
          </a:prstGeom>
          <a:noFill/>
        </p:spPr>
        <p:txBody>
          <a:bodyPr wrap="square" rtlCol="0">
            <a:spAutoFit/>
          </a:bodyPr>
          <a:lstStyle/>
          <a:p>
            <a:r>
              <a:rPr lang="ja-JP" altLang="en-US" dirty="0"/>
              <a:t>✔</a:t>
            </a:r>
            <a:endParaRPr kumimoji="1" lang="ja-JP" altLang="en-US" dirty="0"/>
          </a:p>
        </p:txBody>
      </p:sp>
      <p:sp>
        <p:nvSpPr>
          <p:cNvPr id="160" name="テキスト ボックス 159"/>
          <p:cNvSpPr txBox="1"/>
          <p:nvPr/>
        </p:nvSpPr>
        <p:spPr>
          <a:xfrm>
            <a:off x="5751870" y="4870104"/>
            <a:ext cx="449294" cy="369332"/>
          </a:xfrm>
          <a:prstGeom prst="rect">
            <a:avLst/>
          </a:prstGeom>
          <a:noFill/>
        </p:spPr>
        <p:txBody>
          <a:bodyPr wrap="square" rtlCol="0">
            <a:spAutoFit/>
          </a:bodyPr>
          <a:lstStyle/>
          <a:p>
            <a:r>
              <a:rPr kumimoji="1" lang="en-US" altLang="ja-JP" dirty="0" smtClean="0"/>
              <a:t>16</a:t>
            </a:r>
            <a:endParaRPr kumimoji="1" lang="ja-JP" altLang="en-US" dirty="0"/>
          </a:p>
        </p:txBody>
      </p:sp>
      <p:sp>
        <p:nvSpPr>
          <p:cNvPr id="165" name="テキスト ボックス 164"/>
          <p:cNvSpPr txBox="1"/>
          <p:nvPr/>
        </p:nvSpPr>
        <p:spPr>
          <a:xfrm>
            <a:off x="6755174" y="4436321"/>
            <a:ext cx="331077" cy="369332"/>
          </a:xfrm>
          <a:prstGeom prst="rect">
            <a:avLst/>
          </a:prstGeom>
          <a:noFill/>
        </p:spPr>
        <p:txBody>
          <a:bodyPr wrap="square" rtlCol="0">
            <a:spAutoFit/>
          </a:bodyPr>
          <a:lstStyle/>
          <a:p>
            <a:r>
              <a:rPr lang="ja-JP" altLang="en-US" dirty="0"/>
              <a:t>✔</a:t>
            </a:r>
            <a:endParaRPr kumimoji="1" lang="ja-JP" altLang="en-US" dirty="0"/>
          </a:p>
        </p:txBody>
      </p:sp>
      <p:sp>
        <p:nvSpPr>
          <p:cNvPr id="166" name="テキスト ボックス 165"/>
          <p:cNvSpPr txBox="1"/>
          <p:nvPr/>
        </p:nvSpPr>
        <p:spPr>
          <a:xfrm>
            <a:off x="6584377" y="4563382"/>
            <a:ext cx="313639" cy="369332"/>
          </a:xfrm>
          <a:prstGeom prst="rect">
            <a:avLst/>
          </a:prstGeom>
          <a:noFill/>
        </p:spPr>
        <p:txBody>
          <a:bodyPr wrap="square" rtlCol="0">
            <a:spAutoFit/>
          </a:bodyPr>
          <a:lstStyle/>
          <a:p>
            <a:r>
              <a:rPr lang="ja-JP" altLang="en-US" dirty="0"/>
              <a:t>５</a:t>
            </a:r>
            <a:endParaRPr kumimoji="1" lang="ja-JP" altLang="en-US" dirty="0"/>
          </a:p>
        </p:txBody>
      </p:sp>
      <p:sp>
        <p:nvSpPr>
          <p:cNvPr id="167" name="テキスト ボックス 166"/>
          <p:cNvSpPr txBox="1"/>
          <p:nvPr/>
        </p:nvSpPr>
        <p:spPr>
          <a:xfrm>
            <a:off x="7145619" y="4435915"/>
            <a:ext cx="331077" cy="369332"/>
          </a:xfrm>
          <a:prstGeom prst="rect">
            <a:avLst/>
          </a:prstGeom>
          <a:noFill/>
        </p:spPr>
        <p:txBody>
          <a:bodyPr wrap="square" rtlCol="0">
            <a:spAutoFit/>
          </a:bodyPr>
          <a:lstStyle/>
          <a:p>
            <a:r>
              <a:rPr lang="ja-JP" altLang="en-US" dirty="0"/>
              <a:t>✔</a:t>
            </a:r>
            <a:endParaRPr kumimoji="1" lang="ja-JP" altLang="en-US" dirty="0"/>
          </a:p>
        </p:txBody>
      </p:sp>
      <p:sp>
        <p:nvSpPr>
          <p:cNvPr id="168" name="テキスト ボックス 167"/>
          <p:cNvSpPr txBox="1"/>
          <p:nvPr/>
        </p:nvSpPr>
        <p:spPr>
          <a:xfrm>
            <a:off x="6966943" y="4551391"/>
            <a:ext cx="313639" cy="369332"/>
          </a:xfrm>
          <a:prstGeom prst="rect">
            <a:avLst/>
          </a:prstGeom>
          <a:noFill/>
        </p:spPr>
        <p:txBody>
          <a:bodyPr wrap="square" rtlCol="0">
            <a:spAutoFit/>
          </a:bodyPr>
          <a:lstStyle/>
          <a:p>
            <a:r>
              <a:rPr lang="ja-JP" altLang="en-US" dirty="0" smtClean="0"/>
              <a:t>６</a:t>
            </a:r>
            <a:endParaRPr kumimoji="1" lang="ja-JP" altLang="en-US" dirty="0"/>
          </a:p>
        </p:txBody>
      </p:sp>
      <p:sp>
        <p:nvSpPr>
          <p:cNvPr id="169" name="テキスト ボックス 168"/>
          <p:cNvSpPr txBox="1"/>
          <p:nvPr/>
        </p:nvSpPr>
        <p:spPr>
          <a:xfrm>
            <a:off x="7939151" y="4435915"/>
            <a:ext cx="331077" cy="369332"/>
          </a:xfrm>
          <a:prstGeom prst="rect">
            <a:avLst/>
          </a:prstGeom>
          <a:noFill/>
        </p:spPr>
        <p:txBody>
          <a:bodyPr wrap="square" rtlCol="0">
            <a:spAutoFit/>
          </a:bodyPr>
          <a:lstStyle/>
          <a:p>
            <a:r>
              <a:rPr lang="ja-JP" altLang="en-US" dirty="0"/>
              <a:t>✔</a:t>
            </a:r>
            <a:endParaRPr kumimoji="1" lang="ja-JP" altLang="en-US" dirty="0"/>
          </a:p>
        </p:txBody>
      </p:sp>
      <p:sp>
        <p:nvSpPr>
          <p:cNvPr id="170" name="テキスト ボックス 169"/>
          <p:cNvSpPr txBox="1"/>
          <p:nvPr/>
        </p:nvSpPr>
        <p:spPr>
          <a:xfrm>
            <a:off x="7550267" y="4415954"/>
            <a:ext cx="331077" cy="369332"/>
          </a:xfrm>
          <a:prstGeom prst="rect">
            <a:avLst/>
          </a:prstGeom>
          <a:noFill/>
        </p:spPr>
        <p:txBody>
          <a:bodyPr wrap="square" rtlCol="0">
            <a:spAutoFit/>
          </a:bodyPr>
          <a:lstStyle/>
          <a:p>
            <a:r>
              <a:rPr lang="ja-JP" altLang="en-US" dirty="0"/>
              <a:t>✔</a:t>
            </a:r>
            <a:endParaRPr kumimoji="1" lang="ja-JP" altLang="en-US" dirty="0"/>
          </a:p>
        </p:txBody>
      </p:sp>
      <p:sp>
        <p:nvSpPr>
          <p:cNvPr id="171" name="テキスト ボックス 170"/>
          <p:cNvSpPr txBox="1"/>
          <p:nvPr/>
        </p:nvSpPr>
        <p:spPr>
          <a:xfrm>
            <a:off x="8328035" y="4415954"/>
            <a:ext cx="331077" cy="369332"/>
          </a:xfrm>
          <a:prstGeom prst="rect">
            <a:avLst/>
          </a:prstGeom>
          <a:noFill/>
        </p:spPr>
        <p:txBody>
          <a:bodyPr wrap="square" rtlCol="0">
            <a:spAutoFit/>
          </a:bodyPr>
          <a:lstStyle/>
          <a:p>
            <a:r>
              <a:rPr lang="ja-JP" altLang="en-US" dirty="0"/>
              <a:t>✔</a:t>
            </a:r>
            <a:endParaRPr kumimoji="1" lang="ja-JP" altLang="en-US" dirty="0"/>
          </a:p>
        </p:txBody>
      </p:sp>
      <p:sp>
        <p:nvSpPr>
          <p:cNvPr id="172" name="テキスト ボックス 171"/>
          <p:cNvSpPr txBox="1"/>
          <p:nvPr/>
        </p:nvSpPr>
        <p:spPr>
          <a:xfrm>
            <a:off x="8122510" y="4502607"/>
            <a:ext cx="511799" cy="369332"/>
          </a:xfrm>
          <a:prstGeom prst="rect">
            <a:avLst/>
          </a:prstGeom>
          <a:noFill/>
        </p:spPr>
        <p:txBody>
          <a:bodyPr wrap="square" rtlCol="0">
            <a:spAutoFit/>
          </a:bodyPr>
          <a:lstStyle/>
          <a:p>
            <a:r>
              <a:rPr lang="en-US" altLang="ja-JP" dirty="0" smtClean="0"/>
              <a:t>11</a:t>
            </a:r>
            <a:endParaRPr kumimoji="1" lang="ja-JP" altLang="en-US" dirty="0"/>
          </a:p>
        </p:txBody>
      </p:sp>
      <p:sp>
        <p:nvSpPr>
          <p:cNvPr id="173" name="テキスト ボックス 172"/>
          <p:cNvSpPr txBox="1"/>
          <p:nvPr/>
        </p:nvSpPr>
        <p:spPr>
          <a:xfrm>
            <a:off x="7363961" y="4550591"/>
            <a:ext cx="331077" cy="369332"/>
          </a:xfrm>
          <a:prstGeom prst="rect">
            <a:avLst/>
          </a:prstGeom>
          <a:noFill/>
        </p:spPr>
        <p:txBody>
          <a:bodyPr wrap="square" rtlCol="0">
            <a:spAutoFit/>
          </a:bodyPr>
          <a:lstStyle/>
          <a:p>
            <a:r>
              <a:rPr kumimoji="1" lang="ja-JP" altLang="en-US" dirty="0" smtClean="0"/>
              <a:t>７</a:t>
            </a:r>
            <a:endParaRPr kumimoji="1" lang="ja-JP" altLang="en-US" dirty="0"/>
          </a:p>
        </p:txBody>
      </p:sp>
      <p:sp>
        <p:nvSpPr>
          <p:cNvPr id="174" name="テキスト ボックス 173"/>
          <p:cNvSpPr txBox="1"/>
          <p:nvPr/>
        </p:nvSpPr>
        <p:spPr>
          <a:xfrm>
            <a:off x="7740489" y="4555506"/>
            <a:ext cx="449294" cy="369332"/>
          </a:xfrm>
          <a:prstGeom prst="rect">
            <a:avLst/>
          </a:prstGeom>
          <a:noFill/>
        </p:spPr>
        <p:txBody>
          <a:bodyPr wrap="square" rtlCol="0">
            <a:spAutoFit/>
          </a:bodyPr>
          <a:lstStyle/>
          <a:p>
            <a:r>
              <a:rPr kumimoji="1" lang="ja-JP" altLang="en-US" dirty="0" smtClean="0"/>
              <a:t>９</a:t>
            </a:r>
            <a:endParaRPr kumimoji="1" lang="ja-JP" altLang="en-US" dirty="0"/>
          </a:p>
        </p:txBody>
      </p:sp>
      <p:sp>
        <p:nvSpPr>
          <p:cNvPr id="210" name="テキスト ボックス 209"/>
          <p:cNvSpPr txBox="1"/>
          <p:nvPr/>
        </p:nvSpPr>
        <p:spPr>
          <a:xfrm>
            <a:off x="8663364" y="3221692"/>
            <a:ext cx="353246" cy="366914"/>
          </a:xfrm>
          <a:prstGeom prst="rect">
            <a:avLst/>
          </a:prstGeom>
          <a:noFill/>
        </p:spPr>
        <p:txBody>
          <a:bodyPr wrap="square" rtlCol="0">
            <a:spAutoFit/>
          </a:bodyPr>
          <a:lstStyle/>
          <a:p>
            <a:r>
              <a:rPr lang="ja-JP" altLang="en-US" dirty="0" smtClean="0"/>
              <a:t>／</a:t>
            </a:r>
            <a:endParaRPr kumimoji="1" lang="ja-JP" altLang="en-US" dirty="0"/>
          </a:p>
        </p:txBody>
      </p:sp>
      <p:sp>
        <p:nvSpPr>
          <p:cNvPr id="211" name="テキスト ボックス 210"/>
          <p:cNvSpPr txBox="1"/>
          <p:nvPr/>
        </p:nvSpPr>
        <p:spPr>
          <a:xfrm>
            <a:off x="8656211" y="3414293"/>
            <a:ext cx="353246" cy="366914"/>
          </a:xfrm>
          <a:prstGeom prst="rect">
            <a:avLst/>
          </a:prstGeom>
          <a:noFill/>
        </p:spPr>
        <p:txBody>
          <a:bodyPr wrap="square" rtlCol="0">
            <a:spAutoFit/>
          </a:bodyPr>
          <a:lstStyle/>
          <a:p>
            <a:r>
              <a:rPr lang="ja-JP" altLang="en-US" dirty="0" smtClean="0"/>
              <a:t>／</a:t>
            </a:r>
            <a:endParaRPr kumimoji="1" lang="ja-JP" altLang="en-US" dirty="0"/>
          </a:p>
        </p:txBody>
      </p:sp>
      <p:sp>
        <p:nvSpPr>
          <p:cNvPr id="212" name="テキスト ボックス 211"/>
          <p:cNvSpPr txBox="1"/>
          <p:nvPr/>
        </p:nvSpPr>
        <p:spPr>
          <a:xfrm>
            <a:off x="2847995" y="4725318"/>
            <a:ext cx="327272" cy="366914"/>
          </a:xfrm>
          <a:prstGeom prst="rect">
            <a:avLst/>
          </a:prstGeom>
          <a:noFill/>
        </p:spPr>
        <p:txBody>
          <a:bodyPr wrap="square" rtlCol="0">
            <a:spAutoFit/>
          </a:bodyPr>
          <a:lstStyle/>
          <a:p>
            <a:r>
              <a:rPr lang="ja-JP" altLang="en-US" dirty="0"/>
              <a:t>✔</a:t>
            </a:r>
            <a:endParaRPr kumimoji="1" lang="ja-JP" altLang="en-US" dirty="0"/>
          </a:p>
        </p:txBody>
      </p:sp>
      <p:sp>
        <p:nvSpPr>
          <p:cNvPr id="213" name="テキスト ボックス 212"/>
          <p:cNvSpPr txBox="1"/>
          <p:nvPr/>
        </p:nvSpPr>
        <p:spPr>
          <a:xfrm>
            <a:off x="2247839" y="4889217"/>
            <a:ext cx="505918" cy="366914"/>
          </a:xfrm>
          <a:prstGeom prst="rect">
            <a:avLst/>
          </a:prstGeom>
          <a:noFill/>
        </p:spPr>
        <p:txBody>
          <a:bodyPr wrap="square" rtlCol="0">
            <a:spAutoFit/>
          </a:bodyPr>
          <a:lstStyle/>
          <a:p>
            <a:r>
              <a:rPr lang="en-US" altLang="ja-JP" dirty="0" smtClean="0"/>
              <a:t>18</a:t>
            </a:r>
            <a:endParaRPr kumimoji="1" lang="ja-JP" altLang="en-US" dirty="0"/>
          </a:p>
        </p:txBody>
      </p:sp>
      <p:sp>
        <p:nvSpPr>
          <p:cNvPr id="214" name="テキスト ボックス 213"/>
          <p:cNvSpPr txBox="1"/>
          <p:nvPr/>
        </p:nvSpPr>
        <p:spPr>
          <a:xfrm>
            <a:off x="2450604" y="4775616"/>
            <a:ext cx="342670" cy="366914"/>
          </a:xfrm>
          <a:prstGeom prst="rect">
            <a:avLst/>
          </a:prstGeom>
          <a:noFill/>
        </p:spPr>
        <p:txBody>
          <a:bodyPr wrap="square" rtlCol="0">
            <a:spAutoFit/>
          </a:bodyPr>
          <a:lstStyle/>
          <a:p>
            <a:r>
              <a:rPr lang="ja-JP" altLang="en-US" dirty="0"/>
              <a:t>✔</a:t>
            </a:r>
            <a:endParaRPr kumimoji="1" lang="ja-JP" altLang="en-US" dirty="0"/>
          </a:p>
        </p:txBody>
      </p:sp>
      <p:sp>
        <p:nvSpPr>
          <p:cNvPr id="215" name="テキスト ボックス 214"/>
          <p:cNvSpPr txBox="1"/>
          <p:nvPr/>
        </p:nvSpPr>
        <p:spPr>
          <a:xfrm>
            <a:off x="6393978" y="4744503"/>
            <a:ext cx="327272" cy="366914"/>
          </a:xfrm>
          <a:prstGeom prst="rect">
            <a:avLst/>
          </a:prstGeom>
          <a:noFill/>
        </p:spPr>
        <p:txBody>
          <a:bodyPr wrap="square" rtlCol="0">
            <a:spAutoFit/>
          </a:bodyPr>
          <a:lstStyle/>
          <a:p>
            <a:r>
              <a:rPr lang="ja-JP" altLang="en-US" dirty="0"/>
              <a:t>✔</a:t>
            </a:r>
            <a:endParaRPr kumimoji="1" lang="ja-JP" altLang="en-US" dirty="0"/>
          </a:p>
        </p:txBody>
      </p:sp>
      <p:sp>
        <p:nvSpPr>
          <p:cNvPr id="216" name="テキスト ボックス 215"/>
          <p:cNvSpPr txBox="1"/>
          <p:nvPr/>
        </p:nvSpPr>
        <p:spPr>
          <a:xfrm>
            <a:off x="6188032" y="4891616"/>
            <a:ext cx="505918" cy="366914"/>
          </a:xfrm>
          <a:prstGeom prst="rect">
            <a:avLst/>
          </a:prstGeom>
          <a:noFill/>
        </p:spPr>
        <p:txBody>
          <a:bodyPr wrap="square" rtlCol="0">
            <a:spAutoFit/>
          </a:bodyPr>
          <a:lstStyle/>
          <a:p>
            <a:r>
              <a:rPr lang="en-US" altLang="ja-JP" dirty="0" smtClean="0"/>
              <a:t>17</a:t>
            </a:r>
            <a:endParaRPr kumimoji="1" lang="ja-JP" altLang="en-US" dirty="0"/>
          </a:p>
        </p:txBody>
      </p:sp>
    </p:spTree>
    <p:extLst>
      <p:ext uri="{BB962C8B-B14F-4D97-AF65-F5344CB8AC3E}">
        <p14:creationId xmlns:p14="http://schemas.microsoft.com/office/powerpoint/2010/main" val="292351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500"/>
                                        <p:tgtEl>
                                          <p:spTgt spid="2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500"/>
                                        <p:tgtEl>
                                          <p:spTgt spid="2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500"/>
                                        <p:tgtEl>
                                          <p:spTgt spid="2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500"/>
                                        <p:tgtEl>
                                          <p:spTgt spid="2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fade">
                                      <p:cBhvr>
                                        <p:cTn id="33" dur="500"/>
                                        <p:tgtEl>
                                          <p:spTgt spid="29"/>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500"/>
                                        <p:tgtEl>
                                          <p:spTgt spid="30"/>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fade">
                                      <p:cBhvr>
                                        <p:cTn id="42" dur="500"/>
                                        <p:tgtEl>
                                          <p:spTgt spid="3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fade">
                                      <p:cBhvr>
                                        <p:cTn id="45" dur="500"/>
                                        <p:tgtEl>
                                          <p:spTgt spid="33"/>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500"/>
                                        <p:tgtEl>
                                          <p:spTgt spid="3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fade">
                                      <p:cBhvr>
                                        <p:cTn id="51" dur="500"/>
                                        <p:tgtEl>
                                          <p:spTgt spid="36"/>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500"/>
                                        <p:tgtEl>
                                          <p:spTgt spid="38"/>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fade">
                                      <p:cBhvr>
                                        <p:cTn id="57" dur="500"/>
                                        <p:tgtEl>
                                          <p:spTgt spid="3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0"/>
                                        </p:tgtEl>
                                        <p:attrNameLst>
                                          <p:attrName>style.visibility</p:attrName>
                                        </p:attrNameLst>
                                      </p:cBhvr>
                                      <p:to>
                                        <p:strVal val="visible"/>
                                      </p:to>
                                    </p:set>
                                    <p:animEffect transition="in" filter="fade">
                                      <p:cBhvr>
                                        <p:cTn id="60" dur="500"/>
                                        <p:tgtEl>
                                          <p:spTgt spid="40"/>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fade">
                                      <p:cBhvr>
                                        <p:cTn id="63" dur="500"/>
                                        <p:tgtEl>
                                          <p:spTgt spid="41"/>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42"/>
                                        </p:tgtEl>
                                        <p:attrNameLst>
                                          <p:attrName>style.visibility</p:attrName>
                                        </p:attrNameLst>
                                      </p:cBhvr>
                                      <p:to>
                                        <p:strVal val="visible"/>
                                      </p:to>
                                    </p:set>
                                    <p:animEffect transition="in" filter="fade">
                                      <p:cBhvr>
                                        <p:cTn id="66" dur="500"/>
                                        <p:tgtEl>
                                          <p:spTgt spid="42"/>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43"/>
                                        </p:tgtEl>
                                        <p:attrNameLst>
                                          <p:attrName>style.visibility</p:attrName>
                                        </p:attrNameLst>
                                      </p:cBhvr>
                                      <p:to>
                                        <p:strVal val="visible"/>
                                      </p:to>
                                    </p:set>
                                    <p:animEffect transition="in" filter="fade">
                                      <p:cBhvr>
                                        <p:cTn id="69" dur="500"/>
                                        <p:tgtEl>
                                          <p:spTgt spid="43"/>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fade">
                                      <p:cBhvr>
                                        <p:cTn id="72" dur="500"/>
                                        <p:tgtEl>
                                          <p:spTgt spid="44"/>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45"/>
                                        </p:tgtEl>
                                        <p:attrNameLst>
                                          <p:attrName>style.visibility</p:attrName>
                                        </p:attrNameLst>
                                      </p:cBhvr>
                                      <p:to>
                                        <p:strVal val="visible"/>
                                      </p:to>
                                    </p:set>
                                    <p:animEffect transition="in" filter="fade">
                                      <p:cBhvr>
                                        <p:cTn id="75" dur="500"/>
                                        <p:tgtEl>
                                          <p:spTgt spid="45"/>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49"/>
                                        </p:tgtEl>
                                        <p:attrNameLst>
                                          <p:attrName>style.visibility</p:attrName>
                                        </p:attrNameLst>
                                      </p:cBhvr>
                                      <p:to>
                                        <p:strVal val="visible"/>
                                      </p:to>
                                    </p:set>
                                    <p:animEffect transition="in" filter="fade">
                                      <p:cBhvr>
                                        <p:cTn id="80" dur="500"/>
                                        <p:tgtEl>
                                          <p:spTgt spid="49"/>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47"/>
                                        </p:tgtEl>
                                        <p:attrNameLst>
                                          <p:attrName>style.visibility</p:attrName>
                                        </p:attrNameLst>
                                      </p:cBhvr>
                                      <p:to>
                                        <p:strVal val="visible"/>
                                      </p:to>
                                    </p:set>
                                    <p:animEffect transition="in" filter="fade">
                                      <p:cBhvr>
                                        <p:cTn id="83" dur="500"/>
                                        <p:tgtEl>
                                          <p:spTgt spid="47"/>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54"/>
                                        </p:tgtEl>
                                        <p:attrNameLst>
                                          <p:attrName>style.visibility</p:attrName>
                                        </p:attrNameLst>
                                      </p:cBhvr>
                                      <p:to>
                                        <p:strVal val="visible"/>
                                      </p:to>
                                    </p:set>
                                    <p:animEffect transition="in" filter="fade">
                                      <p:cBhvr>
                                        <p:cTn id="86" dur="500"/>
                                        <p:tgtEl>
                                          <p:spTgt spid="54"/>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55"/>
                                        </p:tgtEl>
                                        <p:attrNameLst>
                                          <p:attrName>style.visibility</p:attrName>
                                        </p:attrNameLst>
                                      </p:cBhvr>
                                      <p:to>
                                        <p:strVal val="visible"/>
                                      </p:to>
                                    </p:set>
                                    <p:animEffect transition="in" filter="fade">
                                      <p:cBhvr>
                                        <p:cTn id="89" dur="500"/>
                                        <p:tgtEl>
                                          <p:spTgt spid="55"/>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61"/>
                                        </p:tgtEl>
                                        <p:attrNameLst>
                                          <p:attrName>style.visibility</p:attrName>
                                        </p:attrNameLst>
                                      </p:cBhvr>
                                      <p:to>
                                        <p:strVal val="visible"/>
                                      </p:to>
                                    </p:set>
                                    <p:animEffect transition="in" filter="fade">
                                      <p:cBhvr>
                                        <p:cTn id="92" dur="500"/>
                                        <p:tgtEl>
                                          <p:spTgt spid="61"/>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57"/>
                                        </p:tgtEl>
                                        <p:attrNameLst>
                                          <p:attrName>style.visibility</p:attrName>
                                        </p:attrNameLst>
                                      </p:cBhvr>
                                      <p:to>
                                        <p:strVal val="visible"/>
                                      </p:to>
                                    </p:set>
                                    <p:animEffect transition="in" filter="fade">
                                      <p:cBhvr>
                                        <p:cTn id="95" dur="500"/>
                                        <p:tgtEl>
                                          <p:spTgt spid="57"/>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62"/>
                                        </p:tgtEl>
                                        <p:attrNameLst>
                                          <p:attrName>style.visibility</p:attrName>
                                        </p:attrNameLst>
                                      </p:cBhvr>
                                      <p:to>
                                        <p:strVal val="visible"/>
                                      </p:to>
                                    </p:set>
                                    <p:animEffect transition="in" filter="fade">
                                      <p:cBhvr>
                                        <p:cTn id="98" dur="500"/>
                                        <p:tgtEl>
                                          <p:spTgt spid="62"/>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52"/>
                                        </p:tgtEl>
                                        <p:attrNameLst>
                                          <p:attrName>style.visibility</p:attrName>
                                        </p:attrNameLst>
                                      </p:cBhvr>
                                      <p:to>
                                        <p:strVal val="visible"/>
                                      </p:to>
                                    </p:set>
                                    <p:animEffect transition="in" filter="fade">
                                      <p:cBhvr>
                                        <p:cTn id="101" dur="500"/>
                                        <p:tgtEl>
                                          <p:spTgt spid="52"/>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58"/>
                                        </p:tgtEl>
                                        <p:attrNameLst>
                                          <p:attrName>style.visibility</p:attrName>
                                        </p:attrNameLst>
                                      </p:cBhvr>
                                      <p:to>
                                        <p:strVal val="visible"/>
                                      </p:to>
                                    </p:set>
                                    <p:animEffect transition="in" filter="fade">
                                      <p:cBhvr>
                                        <p:cTn id="104" dur="500"/>
                                        <p:tgtEl>
                                          <p:spTgt spid="58"/>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51"/>
                                        </p:tgtEl>
                                        <p:attrNameLst>
                                          <p:attrName>style.visibility</p:attrName>
                                        </p:attrNameLst>
                                      </p:cBhvr>
                                      <p:to>
                                        <p:strVal val="visible"/>
                                      </p:to>
                                    </p:set>
                                    <p:animEffect transition="in" filter="fade">
                                      <p:cBhvr>
                                        <p:cTn id="107" dur="500"/>
                                        <p:tgtEl>
                                          <p:spTgt spid="51"/>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71"/>
                                        </p:tgtEl>
                                        <p:attrNameLst>
                                          <p:attrName>style.visibility</p:attrName>
                                        </p:attrNameLst>
                                      </p:cBhvr>
                                      <p:to>
                                        <p:strVal val="visible"/>
                                      </p:to>
                                    </p:set>
                                    <p:animEffect transition="in" filter="fade">
                                      <p:cBhvr>
                                        <p:cTn id="110" dur="500"/>
                                        <p:tgtEl>
                                          <p:spTgt spid="71"/>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72"/>
                                        </p:tgtEl>
                                        <p:attrNameLst>
                                          <p:attrName>style.visibility</p:attrName>
                                        </p:attrNameLst>
                                      </p:cBhvr>
                                      <p:to>
                                        <p:strVal val="visible"/>
                                      </p:to>
                                    </p:set>
                                    <p:animEffect transition="in" filter="fade">
                                      <p:cBhvr>
                                        <p:cTn id="113" dur="500"/>
                                        <p:tgtEl>
                                          <p:spTgt spid="72"/>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73"/>
                                        </p:tgtEl>
                                        <p:attrNameLst>
                                          <p:attrName>style.visibility</p:attrName>
                                        </p:attrNameLst>
                                      </p:cBhvr>
                                      <p:to>
                                        <p:strVal val="visible"/>
                                      </p:to>
                                    </p:set>
                                    <p:animEffect transition="in" filter="fade">
                                      <p:cBhvr>
                                        <p:cTn id="116" dur="500"/>
                                        <p:tgtEl>
                                          <p:spTgt spid="73"/>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74"/>
                                        </p:tgtEl>
                                        <p:attrNameLst>
                                          <p:attrName>style.visibility</p:attrName>
                                        </p:attrNameLst>
                                      </p:cBhvr>
                                      <p:to>
                                        <p:strVal val="visible"/>
                                      </p:to>
                                    </p:set>
                                    <p:animEffect transition="in" filter="fade">
                                      <p:cBhvr>
                                        <p:cTn id="119" dur="500"/>
                                        <p:tgtEl>
                                          <p:spTgt spid="74"/>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50"/>
                                        </p:tgtEl>
                                        <p:attrNameLst>
                                          <p:attrName>style.visibility</p:attrName>
                                        </p:attrNameLst>
                                      </p:cBhvr>
                                      <p:to>
                                        <p:strVal val="visible"/>
                                      </p:to>
                                    </p:set>
                                    <p:animEffect transition="in" filter="fade">
                                      <p:cBhvr>
                                        <p:cTn id="122" dur="500"/>
                                        <p:tgtEl>
                                          <p:spTgt spid="50"/>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53"/>
                                        </p:tgtEl>
                                        <p:attrNameLst>
                                          <p:attrName>style.visibility</p:attrName>
                                        </p:attrNameLst>
                                      </p:cBhvr>
                                      <p:to>
                                        <p:strVal val="visible"/>
                                      </p:to>
                                    </p:set>
                                    <p:animEffect transition="in" filter="fade">
                                      <p:cBhvr>
                                        <p:cTn id="125" dur="500"/>
                                        <p:tgtEl>
                                          <p:spTgt spid="53"/>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67"/>
                                        </p:tgtEl>
                                        <p:attrNameLst>
                                          <p:attrName>style.visibility</p:attrName>
                                        </p:attrNameLst>
                                      </p:cBhvr>
                                      <p:to>
                                        <p:strVal val="visible"/>
                                      </p:to>
                                    </p:set>
                                    <p:animEffect transition="in" filter="fade">
                                      <p:cBhvr>
                                        <p:cTn id="128" dur="500"/>
                                        <p:tgtEl>
                                          <p:spTgt spid="67"/>
                                        </p:tgtEl>
                                      </p:cBhvr>
                                    </p:animEffect>
                                  </p:childTnLst>
                                </p:cTn>
                              </p:par>
                              <p:par>
                                <p:cTn id="129" presetID="10" presetClass="entr" presetSubtype="0" fill="hold" grpId="0" nodeType="withEffect">
                                  <p:stCondLst>
                                    <p:cond delay="0"/>
                                  </p:stCondLst>
                                  <p:childTnLst>
                                    <p:set>
                                      <p:cBhvr>
                                        <p:cTn id="130" dur="1" fill="hold">
                                          <p:stCondLst>
                                            <p:cond delay="0"/>
                                          </p:stCondLst>
                                        </p:cTn>
                                        <p:tgtEl>
                                          <p:spTgt spid="64"/>
                                        </p:tgtEl>
                                        <p:attrNameLst>
                                          <p:attrName>style.visibility</p:attrName>
                                        </p:attrNameLst>
                                      </p:cBhvr>
                                      <p:to>
                                        <p:strVal val="visible"/>
                                      </p:to>
                                    </p:set>
                                    <p:animEffect transition="in" filter="fade">
                                      <p:cBhvr>
                                        <p:cTn id="131" dur="500"/>
                                        <p:tgtEl>
                                          <p:spTgt spid="64"/>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68"/>
                                        </p:tgtEl>
                                        <p:attrNameLst>
                                          <p:attrName>style.visibility</p:attrName>
                                        </p:attrNameLst>
                                      </p:cBhvr>
                                      <p:to>
                                        <p:strVal val="visible"/>
                                      </p:to>
                                    </p:set>
                                    <p:animEffect transition="in" filter="fade">
                                      <p:cBhvr>
                                        <p:cTn id="134" dur="500"/>
                                        <p:tgtEl>
                                          <p:spTgt spid="68"/>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63"/>
                                        </p:tgtEl>
                                        <p:attrNameLst>
                                          <p:attrName>style.visibility</p:attrName>
                                        </p:attrNameLst>
                                      </p:cBhvr>
                                      <p:to>
                                        <p:strVal val="visible"/>
                                      </p:to>
                                    </p:set>
                                    <p:animEffect transition="in" filter="fade">
                                      <p:cBhvr>
                                        <p:cTn id="137" dur="500"/>
                                        <p:tgtEl>
                                          <p:spTgt spid="63"/>
                                        </p:tgtEl>
                                      </p:cBhvr>
                                    </p:animEffect>
                                  </p:childTnLst>
                                </p:cTn>
                              </p:par>
                              <p:par>
                                <p:cTn id="138" presetID="10" presetClass="entr" presetSubtype="0" fill="hold" grpId="0" nodeType="withEffect">
                                  <p:stCondLst>
                                    <p:cond delay="0"/>
                                  </p:stCondLst>
                                  <p:childTnLst>
                                    <p:set>
                                      <p:cBhvr>
                                        <p:cTn id="139" dur="1" fill="hold">
                                          <p:stCondLst>
                                            <p:cond delay="0"/>
                                          </p:stCondLst>
                                        </p:cTn>
                                        <p:tgtEl>
                                          <p:spTgt spid="65"/>
                                        </p:tgtEl>
                                        <p:attrNameLst>
                                          <p:attrName>style.visibility</p:attrName>
                                        </p:attrNameLst>
                                      </p:cBhvr>
                                      <p:to>
                                        <p:strVal val="visible"/>
                                      </p:to>
                                    </p:set>
                                    <p:animEffect transition="in" filter="fade">
                                      <p:cBhvr>
                                        <p:cTn id="140" dur="500"/>
                                        <p:tgtEl>
                                          <p:spTgt spid="65"/>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66"/>
                                        </p:tgtEl>
                                        <p:attrNameLst>
                                          <p:attrName>style.visibility</p:attrName>
                                        </p:attrNameLst>
                                      </p:cBhvr>
                                      <p:to>
                                        <p:strVal val="visible"/>
                                      </p:to>
                                    </p:set>
                                    <p:animEffect transition="in" filter="fade">
                                      <p:cBhvr>
                                        <p:cTn id="143" dur="500"/>
                                        <p:tgtEl>
                                          <p:spTgt spid="66"/>
                                        </p:tgtEl>
                                      </p:cBhvr>
                                    </p:animEffect>
                                  </p:childTnLst>
                                </p:cTn>
                              </p:par>
                              <p:par>
                                <p:cTn id="144" presetID="10" presetClass="entr" presetSubtype="0" fill="hold" grpId="0" nodeType="withEffect">
                                  <p:stCondLst>
                                    <p:cond delay="0"/>
                                  </p:stCondLst>
                                  <p:childTnLst>
                                    <p:set>
                                      <p:cBhvr>
                                        <p:cTn id="145" dur="1" fill="hold">
                                          <p:stCondLst>
                                            <p:cond delay="0"/>
                                          </p:stCondLst>
                                        </p:cTn>
                                        <p:tgtEl>
                                          <p:spTgt spid="56"/>
                                        </p:tgtEl>
                                        <p:attrNameLst>
                                          <p:attrName>style.visibility</p:attrName>
                                        </p:attrNameLst>
                                      </p:cBhvr>
                                      <p:to>
                                        <p:strVal val="visible"/>
                                      </p:to>
                                    </p:set>
                                    <p:animEffect transition="in" filter="fade">
                                      <p:cBhvr>
                                        <p:cTn id="146" dur="500"/>
                                        <p:tgtEl>
                                          <p:spTgt spid="56"/>
                                        </p:tgtEl>
                                      </p:cBhvr>
                                    </p:animEffect>
                                  </p:childTnLst>
                                </p:cTn>
                              </p:par>
                              <p:par>
                                <p:cTn id="147" presetID="10" presetClass="entr" presetSubtype="0" fill="hold" grpId="0" nodeType="withEffect">
                                  <p:stCondLst>
                                    <p:cond delay="0"/>
                                  </p:stCondLst>
                                  <p:childTnLst>
                                    <p:set>
                                      <p:cBhvr>
                                        <p:cTn id="148" dur="1" fill="hold">
                                          <p:stCondLst>
                                            <p:cond delay="0"/>
                                          </p:stCondLst>
                                        </p:cTn>
                                        <p:tgtEl>
                                          <p:spTgt spid="48"/>
                                        </p:tgtEl>
                                        <p:attrNameLst>
                                          <p:attrName>style.visibility</p:attrName>
                                        </p:attrNameLst>
                                      </p:cBhvr>
                                      <p:to>
                                        <p:strVal val="visible"/>
                                      </p:to>
                                    </p:set>
                                    <p:animEffect transition="in" filter="fade">
                                      <p:cBhvr>
                                        <p:cTn id="149" dur="500"/>
                                        <p:tgtEl>
                                          <p:spTgt spid="48"/>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69"/>
                                        </p:tgtEl>
                                        <p:attrNameLst>
                                          <p:attrName>style.visibility</p:attrName>
                                        </p:attrNameLst>
                                      </p:cBhvr>
                                      <p:to>
                                        <p:strVal val="visible"/>
                                      </p:to>
                                    </p:set>
                                    <p:animEffect transition="in" filter="fade">
                                      <p:cBhvr>
                                        <p:cTn id="152" dur="500"/>
                                        <p:tgtEl>
                                          <p:spTgt spid="69"/>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70"/>
                                        </p:tgtEl>
                                        <p:attrNameLst>
                                          <p:attrName>style.visibility</p:attrName>
                                        </p:attrNameLst>
                                      </p:cBhvr>
                                      <p:to>
                                        <p:strVal val="visible"/>
                                      </p:to>
                                    </p:set>
                                    <p:animEffect transition="in" filter="fade">
                                      <p:cBhvr>
                                        <p:cTn id="155" dur="500"/>
                                        <p:tgtEl>
                                          <p:spTgt spid="70"/>
                                        </p:tgtEl>
                                      </p:cBhvr>
                                    </p:animEffect>
                                  </p:childTnLst>
                                </p:cTn>
                              </p:par>
                            </p:childTnLst>
                          </p:cTn>
                        </p:par>
                      </p:childTnLst>
                    </p:cTn>
                  </p:par>
                  <p:par>
                    <p:cTn id="156" fill="hold">
                      <p:stCondLst>
                        <p:cond delay="indefinite"/>
                      </p:stCondLst>
                      <p:childTnLst>
                        <p:par>
                          <p:cTn id="157" fill="hold">
                            <p:stCondLst>
                              <p:cond delay="0"/>
                            </p:stCondLst>
                            <p:childTnLst>
                              <p:par>
                                <p:cTn id="158" presetID="10" presetClass="entr" presetSubtype="0" fill="hold" grpId="0" nodeType="clickEffect">
                                  <p:stCondLst>
                                    <p:cond delay="0"/>
                                  </p:stCondLst>
                                  <p:childTnLst>
                                    <p:set>
                                      <p:cBhvr>
                                        <p:cTn id="159" dur="1" fill="hold">
                                          <p:stCondLst>
                                            <p:cond delay="0"/>
                                          </p:stCondLst>
                                        </p:cTn>
                                        <p:tgtEl>
                                          <p:spTgt spid="75"/>
                                        </p:tgtEl>
                                        <p:attrNameLst>
                                          <p:attrName>style.visibility</p:attrName>
                                        </p:attrNameLst>
                                      </p:cBhvr>
                                      <p:to>
                                        <p:strVal val="visible"/>
                                      </p:to>
                                    </p:set>
                                    <p:animEffect transition="in" filter="fade">
                                      <p:cBhvr>
                                        <p:cTn id="160" dur="500"/>
                                        <p:tgtEl>
                                          <p:spTgt spid="75"/>
                                        </p:tgtEl>
                                      </p:cBhvr>
                                    </p:animEffect>
                                  </p:childTnLst>
                                </p:cTn>
                              </p:par>
                            </p:childTnLst>
                          </p:cTn>
                        </p:par>
                      </p:childTnLst>
                    </p:cTn>
                  </p:par>
                  <p:par>
                    <p:cTn id="161" fill="hold">
                      <p:stCondLst>
                        <p:cond delay="indefinite"/>
                      </p:stCondLst>
                      <p:childTnLst>
                        <p:par>
                          <p:cTn id="162" fill="hold">
                            <p:stCondLst>
                              <p:cond delay="0"/>
                            </p:stCondLst>
                            <p:childTnLst>
                              <p:par>
                                <p:cTn id="163" presetID="10" presetClass="entr" presetSubtype="0" fill="hold" grpId="0" nodeType="clickEffect">
                                  <p:stCondLst>
                                    <p:cond delay="0"/>
                                  </p:stCondLst>
                                  <p:childTnLst>
                                    <p:set>
                                      <p:cBhvr>
                                        <p:cTn id="164" dur="1" fill="hold">
                                          <p:stCondLst>
                                            <p:cond delay="0"/>
                                          </p:stCondLst>
                                        </p:cTn>
                                        <p:tgtEl>
                                          <p:spTgt spid="76"/>
                                        </p:tgtEl>
                                        <p:attrNameLst>
                                          <p:attrName>style.visibility</p:attrName>
                                        </p:attrNameLst>
                                      </p:cBhvr>
                                      <p:to>
                                        <p:strVal val="visible"/>
                                      </p:to>
                                    </p:set>
                                    <p:animEffect transition="in" filter="fade">
                                      <p:cBhvr>
                                        <p:cTn id="165" dur="500"/>
                                        <p:tgtEl>
                                          <p:spTgt spid="76"/>
                                        </p:tgtEl>
                                      </p:cBhvr>
                                    </p:animEffect>
                                  </p:childTnLst>
                                </p:cTn>
                              </p:par>
                            </p:childTnLst>
                          </p:cTn>
                        </p:par>
                      </p:childTnLst>
                    </p:cTn>
                  </p:par>
                  <p:par>
                    <p:cTn id="166" fill="hold">
                      <p:stCondLst>
                        <p:cond delay="indefinite"/>
                      </p:stCondLst>
                      <p:childTnLst>
                        <p:par>
                          <p:cTn id="167" fill="hold">
                            <p:stCondLst>
                              <p:cond delay="0"/>
                            </p:stCondLst>
                            <p:childTnLst>
                              <p:par>
                                <p:cTn id="168" presetID="10" presetClass="entr" presetSubtype="0" fill="hold" grpId="0" nodeType="clickEffect">
                                  <p:stCondLst>
                                    <p:cond delay="0"/>
                                  </p:stCondLst>
                                  <p:childTnLst>
                                    <p:set>
                                      <p:cBhvr>
                                        <p:cTn id="169" dur="1" fill="hold">
                                          <p:stCondLst>
                                            <p:cond delay="0"/>
                                          </p:stCondLst>
                                        </p:cTn>
                                        <p:tgtEl>
                                          <p:spTgt spid="166"/>
                                        </p:tgtEl>
                                        <p:attrNameLst>
                                          <p:attrName>style.visibility</p:attrName>
                                        </p:attrNameLst>
                                      </p:cBhvr>
                                      <p:to>
                                        <p:strVal val="visible"/>
                                      </p:to>
                                    </p:set>
                                    <p:animEffect transition="in" filter="fade">
                                      <p:cBhvr>
                                        <p:cTn id="170" dur="500"/>
                                        <p:tgtEl>
                                          <p:spTgt spid="166"/>
                                        </p:tgtEl>
                                      </p:cBhvr>
                                    </p:animEffect>
                                  </p:childTnLst>
                                </p:cTn>
                              </p:par>
                              <p:par>
                                <p:cTn id="171" presetID="10" presetClass="entr" presetSubtype="0" fill="hold" grpId="0" nodeType="withEffect">
                                  <p:stCondLst>
                                    <p:cond delay="0"/>
                                  </p:stCondLst>
                                  <p:childTnLst>
                                    <p:set>
                                      <p:cBhvr>
                                        <p:cTn id="172" dur="1" fill="hold">
                                          <p:stCondLst>
                                            <p:cond delay="0"/>
                                          </p:stCondLst>
                                        </p:cTn>
                                        <p:tgtEl>
                                          <p:spTgt spid="165"/>
                                        </p:tgtEl>
                                        <p:attrNameLst>
                                          <p:attrName>style.visibility</p:attrName>
                                        </p:attrNameLst>
                                      </p:cBhvr>
                                      <p:to>
                                        <p:strVal val="visible"/>
                                      </p:to>
                                    </p:set>
                                    <p:animEffect transition="in" filter="fade">
                                      <p:cBhvr>
                                        <p:cTn id="173" dur="500"/>
                                        <p:tgtEl>
                                          <p:spTgt spid="165"/>
                                        </p:tgtEl>
                                      </p:cBhvr>
                                    </p:animEffect>
                                  </p:childTnLst>
                                </p:cTn>
                              </p:par>
                              <p:par>
                                <p:cTn id="174" presetID="10" presetClass="entr" presetSubtype="0" fill="hold" grpId="0" nodeType="withEffect">
                                  <p:stCondLst>
                                    <p:cond delay="0"/>
                                  </p:stCondLst>
                                  <p:childTnLst>
                                    <p:set>
                                      <p:cBhvr>
                                        <p:cTn id="175" dur="1" fill="hold">
                                          <p:stCondLst>
                                            <p:cond delay="0"/>
                                          </p:stCondLst>
                                        </p:cTn>
                                        <p:tgtEl>
                                          <p:spTgt spid="168"/>
                                        </p:tgtEl>
                                        <p:attrNameLst>
                                          <p:attrName>style.visibility</p:attrName>
                                        </p:attrNameLst>
                                      </p:cBhvr>
                                      <p:to>
                                        <p:strVal val="visible"/>
                                      </p:to>
                                    </p:set>
                                    <p:animEffect transition="in" filter="fade">
                                      <p:cBhvr>
                                        <p:cTn id="176" dur="500"/>
                                        <p:tgtEl>
                                          <p:spTgt spid="168"/>
                                        </p:tgtEl>
                                      </p:cBhvr>
                                    </p:animEffect>
                                  </p:childTnLst>
                                </p:cTn>
                              </p:par>
                              <p:par>
                                <p:cTn id="177" presetID="10" presetClass="entr" presetSubtype="0" fill="hold" grpId="0" nodeType="withEffect">
                                  <p:stCondLst>
                                    <p:cond delay="0"/>
                                  </p:stCondLst>
                                  <p:childTnLst>
                                    <p:set>
                                      <p:cBhvr>
                                        <p:cTn id="178" dur="1" fill="hold">
                                          <p:stCondLst>
                                            <p:cond delay="0"/>
                                          </p:stCondLst>
                                        </p:cTn>
                                        <p:tgtEl>
                                          <p:spTgt spid="167"/>
                                        </p:tgtEl>
                                        <p:attrNameLst>
                                          <p:attrName>style.visibility</p:attrName>
                                        </p:attrNameLst>
                                      </p:cBhvr>
                                      <p:to>
                                        <p:strVal val="visible"/>
                                      </p:to>
                                    </p:set>
                                    <p:animEffect transition="in" filter="fade">
                                      <p:cBhvr>
                                        <p:cTn id="179" dur="500"/>
                                        <p:tgtEl>
                                          <p:spTgt spid="167"/>
                                        </p:tgtEl>
                                      </p:cBhvr>
                                    </p:animEffect>
                                  </p:childTnLst>
                                </p:cTn>
                              </p:par>
                              <p:par>
                                <p:cTn id="180" presetID="10" presetClass="entr" presetSubtype="0" fill="hold" grpId="0" nodeType="withEffect">
                                  <p:stCondLst>
                                    <p:cond delay="0"/>
                                  </p:stCondLst>
                                  <p:childTnLst>
                                    <p:set>
                                      <p:cBhvr>
                                        <p:cTn id="181" dur="1" fill="hold">
                                          <p:stCondLst>
                                            <p:cond delay="0"/>
                                          </p:stCondLst>
                                        </p:cTn>
                                        <p:tgtEl>
                                          <p:spTgt spid="173"/>
                                        </p:tgtEl>
                                        <p:attrNameLst>
                                          <p:attrName>style.visibility</p:attrName>
                                        </p:attrNameLst>
                                      </p:cBhvr>
                                      <p:to>
                                        <p:strVal val="visible"/>
                                      </p:to>
                                    </p:set>
                                    <p:animEffect transition="in" filter="fade">
                                      <p:cBhvr>
                                        <p:cTn id="182" dur="500"/>
                                        <p:tgtEl>
                                          <p:spTgt spid="173"/>
                                        </p:tgtEl>
                                      </p:cBhvr>
                                    </p:animEffect>
                                  </p:childTnLst>
                                </p:cTn>
                              </p:par>
                              <p:par>
                                <p:cTn id="183" presetID="10" presetClass="entr" presetSubtype="0" fill="hold" grpId="0" nodeType="withEffect">
                                  <p:stCondLst>
                                    <p:cond delay="0"/>
                                  </p:stCondLst>
                                  <p:childTnLst>
                                    <p:set>
                                      <p:cBhvr>
                                        <p:cTn id="184" dur="1" fill="hold">
                                          <p:stCondLst>
                                            <p:cond delay="0"/>
                                          </p:stCondLst>
                                        </p:cTn>
                                        <p:tgtEl>
                                          <p:spTgt spid="170"/>
                                        </p:tgtEl>
                                        <p:attrNameLst>
                                          <p:attrName>style.visibility</p:attrName>
                                        </p:attrNameLst>
                                      </p:cBhvr>
                                      <p:to>
                                        <p:strVal val="visible"/>
                                      </p:to>
                                    </p:set>
                                    <p:animEffect transition="in" filter="fade">
                                      <p:cBhvr>
                                        <p:cTn id="185" dur="500"/>
                                        <p:tgtEl>
                                          <p:spTgt spid="170"/>
                                        </p:tgtEl>
                                      </p:cBhvr>
                                    </p:animEffect>
                                  </p:childTnLst>
                                </p:cTn>
                              </p:par>
                              <p:par>
                                <p:cTn id="186" presetID="10" presetClass="entr" presetSubtype="0" fill="hold" grpId="0" nodeType="withEffect">
                                  <p:stCondLst>
                                    <p:cond delay="0"/>
                                  </p:stCondLst>
                                  <p:childTnLst>
                                    <p:set>
                                      <p:cBhvr>
                                        <p:cTn id="187" dur="1" fill="hold">
                                          <p:stCondLst>
                                            <p:cond delay="0"/>
                                          </p:stCondLst>
                                        </p:cTn>
                                        <p:tgtEl>
                                          <p:spTgt spid="174"/>
                                        </p:tgtEl>
                                        <p:attrNameLst>
                                          <p:attrName>style.visibility</p:attrName>
                                        </p:attrNameLst>
                                      </p:cBhvr>
                                      <p:to>
                                        <p:strVal val="visible"/>
                                      </p:to>
                                    </p:set>
                                    <p:animEffect transition="in" filter="fade">
                                      <p:cBhvr>
                                        <p:cTn id="188" dur="500"/>
                                        <p:tgtEl>
                                          <p:spTgt spid="174"/>
                                        </p:tgtEl>
                                      </p:cBhvr>
                                    </p:animEffect>
                                  </p:childTnLst>
                                </p:cTn>
                              </p:par>
                              <p:par>
                                <p:cTn id="189" presetID="10" presetClass="entr" presetSubtype="0" fill="hold" grpId="0" nodeType="withEffect">
                                  <p:stCondLst>
                                    <p:cond delay="0"/>
                                  </p:stCondLst>
                                  <p:childTnLst>
                                    <p:set>
                                      <p:cBhvr>
                                        <p:cTn id="190" dur="1" fill="hold">
                                          <p:stCondLst>
                                            <p:cond delay="0"/>
                                          </p:stCondLst>
                                        </p:cTn>
                                        <p:tgtEl>
                                          <p:spTgt spid="169"/>
                                        </p:tgtEl>
                                        <p:attrNameLst>
                                          <p:attrName>style.visibility</p:attrName>
                                        </p:attrNameLst>
                                      </p:cBhvr>
                                      <p:to>
                                        <p:strVal val="visible"/>
                                      </p:to>
                                    </p:set>
                                    <p:animEffect transition="in" filter="fade">
                                      <p:cBhvr>
                                        <p:cTn id="191" dur="500"/>
                                        <p:tgtEl>
                                          <p:spTgt spid="169"/>
                                        </p:tgtEl>
                                      </p:cBhvr>
                                    </p:animEffect>
                                  </p:childTnLst>
                                </p:cTn>
                              </p:par>
                              <p:par>
                                <p:cTn id="192" presetID="10" presetClass="entr" presetSubtype="0" fill="hold" grpId="0" nodeType="withEffect">
                                  <p:stCondLst>
                                    <p:cond delay="0"/>
                                  </p:stCondLst>
                                  <p:childTnLst>
                                    <p:set>
                                      <p:cBhvr>
                                        <p:cTn id="193" dur="1" fill="hold">
                                          <p:stCondLst>
                                            <p:cond delay="0"/>
                                          </p:stCondLst>
                                        </p:cTn>
                                        <p:tgtEl>
                                          <p:spTgt spid="172"/>
                                        </p:tgtEl>
                                        <p:attrNameLst>
                                          <p:attrName>style.visibility</p:attrName>
                                        </p:attrNameLst>
                                      </p:cBhvr>
                                      <p:to>
                                        <p:strVal val="visible"/>
                                      </p:to>
                                    </p:set>
                                    <p:animEffect transition="in" filter="fade">
                                      <p:cBhvr>
                                        <p:cTn id="194" dur="500"/>
                                        <p:tgtEl>
                                          <p:spTgt spid="172"/>
                                        </p:tgtEl>
                                      </p:cBhvr>
                                    </p:animEffect>
                                  </p:childTnLst>
                                </p:cTn>
                              </p:par>
                              <p:par>
                                <p:cTn id="195" presetID="10" presetClass="entr" presetSubtype="0" fill="hold" grpId="0" nodeType="withEffect">
                                  <p:stCondLst>
                                    <p:cond delay="0"/>
                                  </p:stCondLst>
                                  <p:childTnLst>
                                    <p:set>
                                      <p:cBhvr>
                                        <p:cTn id="196" dur="1" fill="hold">
                                          <p:stCondLst>
                                            <p:cond delay="0"/>
                                          </p:stCondLst>
                                        </p:cTn>
                                        <p:tgtEl>
                                          <p:spTgt spid="171"/>
                                        </p:tgtEl>
                                        <p:attrNameLst>
                                          <p:attrName>style.visibility</p:attrName>
                                        </p:attrNameLst>
                                      </p:cBhvr>
                                      <p:to>
                                        <p:strVal val="visible"/>
                                      </p:to>
                                    </p:set>
                                    <p:animEffect transition="in" filter="fade">
                                      <p:cBhvr>
                                        <p:cTn id="197" dur="500"/>
                                        <p:tgtEl>
                                          <p:spTgt spid="171"/>
                                        </p:tgtEl>
                                      </p:cBhvr>
                                    </p:animEffect>
                                  </p:childTnLst>
                                </p:cTn>
                              </p:par>
                              <p:par>
                                <p:cTn id="198" presetID="10" presetClass="entr" presetSubtype="0" fill="hold" grpId="0" nodeType="withEffect">
                                  <p:stCondLst>
                                    <p:cond delay="0"/>
                                  </p:stCondLst>
                                  <p:childTnLst>
                                    <p:set>
                                      <p:cBhvr>
                                        <p:cTn id="199" dur="1" fill="hold">
                                          <p:stCondLst>
                                            <p:cond delay="0"/>
                                          </p:stCondLst>
                                        </p:cTn>
                                        <p:tgtEl>
                                          <p:spTgt spid="156"/>
                                        </p:tgtEl>
                                        <p:attrNameLst>
                                          <p:attrName>style.visibility</p:attrName>
                                        </p:attrNameLst>
                                      </p:cBhvr>
                                      <p:to>
                                        <p:strVal val="visible"/>
                                      </p:to>
                                    </p:set>
                                    <p:animEffect transition="in" filter="fade">
                                      <p:cBhvr>
                                        <p:cTn id="200" dur="500"/>
                                        <p:tgtEl>
                                          <p:spTgt spid="156"/>
                                        </p:tgtEl>
                                      </p:cBhvr>
                                    </p:animEffect>
                                  </p:childTnLst>
                                </p:cTn>
                              </p:par>
                              <p:par>
                                <p:cTn id="201" presetID="10" presetClass="entr" presetSubtype="0" fill="hold" grpId="0" nodeType="withEffect">
                                  <p:stCondLst>
                                    <p:cond delay="0"/>
                                  </p:stCondLst>
                                  <p:childTnLst>
                                    <p:set>
                                      <p:cBhvr>
                                        <p:cTn id="202" dur="1" fill="hold">
                                          <p:stCondLst>
                                            <p:cond delay="0"/>
                                          </p:stCondLst>
                                        </p:cTn>
                                        <p:tgtEl>
                                          <p:spTgt spid="153"/>
                                        </p:tgtEl>
                                        <p:attrNameLst>
                                          <p:attrName>style.visibility</p:attrName>
                                        </p:attrNameLst>
                                      </p:cBhvr>
                                      <p:to>
                                        <p:strVal val="visible"/>
                                      </p:to>
                                    </p:set>
                                    <p:animEffect transition="in" filter="fade">
                                      <p:cBhvr>
                                        <p:cTn id="203" dur="500"/>
                                        <p:tgtEl>
                                          <p:spTgt spid="153"/>
                                        </p:tgtEl>
                                      </p:cBhvr>
                                    </p:animEffect>
                                  </p:childTnLst>
                                </p:cTn>
                              </p:par>
                              <p:par>
                                <p:cTn id="204" presetID="10" presetClass="entr" presetSubtype="0" fill="hold" grpId="0" nodeType="withEffect">
                                  <p:stCondLst>
                                    <p:cond delay="0"/>
                                  </p:stCondLst>
                                  <p:childTnLst>
                                    <p:set>
                                      <p:cBhvr>
                                        <p:cTn id="205" dur="1" fill="hold">
                                          <p:stCondLst>
                                            <p:cond delay="0"/>
                                          </p:stCondLst>
                                        </p:cTn>
                                        <p:tgtEl>
                                          <p:spTgt spid="155"/>
                                        </p:tgtEl>
                                        <p:attrNameLst>
                                          <p:attrName>style.visibility</p:attrName>
                                        </p:attrNameLst>
                                      </p:cBhvr>
                                      <p:to>
                                        <p:strVal val="visible"/>
                                      </p:to>
                                    </p:set>
                                    <p:animEffect transition="in" filter="fade">
                                      <p:cBhvr>
                                        <p:cTn id="206" dur="500"/>
                                        <p:tgtEl>
                                          <p:spTgt spid="155"/>
                                        </p:tgtEl>
                                      </p:cBhvr>
                                    </p:animEffect>
                                  </p:childTnLst>
                                </p:cTn>
                              </p:par>
                              <p:par>
                                <p:cTn id="207" presetID="10" presetClass="entr" presetSubtype="0" fill="hold" grpId="0" nodeType="withEffect">
                                  <p:stCondLst>
                                    <p:cond delay="0"/>
                                  </p:stCondLst>
                                  <p:childTnLst>
                                    <p:set>
                                      <p:cBhvr>
                                        <p:cTn id="208" dur="1" fill="hold">
                                          <p:stCondLst>
                                            <p:cond delay="0"/>
                                          </p:stCondLst>
                                        </p:cTn>
                                        <p:tgtEl>
                                          <p:spTgt spid="154"/>
                                        </p:tgtEl>
                                        <p:attrNameLst>
                                          <p:attrName>style.visibility</p:attrName>
                                        </p:attrNameLst>
                                      </p:cBhvr>
                                      <p:to>
                                        <p:strVal val="visible"/>
                                      </p:to>
                                    </p:set>
                                    <p:animEffect transition="in" filter="fade">
                                      <p:cBhvr>
                                        <p:cTn id="209" dur="500"/>
                                        <p:tgtEl>
                                          <p:spTgt spid="154"/>
                                        </p:tgtEl>
                                      </p:cBhvr>
                                    </p:animEffect>
                                  </p:childTnLst>
                                </p:cTn>
                              </p:par>
                              <p:par>
                                <p:cTn id="210" presetID="10" presetClass="entr" presetSubtype="0" fill="hold" grpId="0" nodeType="withEffect">
                                  <p:stCondLst>
                                    <p:cond delay="0"/>
                                  </p:stCondLst>
                                  <p:childTnLst>
                                    <p:set>
                                      <p:cBhvr>
                                        <p:cTn id="211" dur="1" fill="hold">
                                          <p:stCondLst>
                                            <p:cond delay="0"/>
                                          </p:stCondLst>
                                        </p:cTn>
                                        <p:tgtEl>
                                          <p:spTgt spid="157"/>
                                        </p:tgtEl>
                                        <p:attrNameLst>
                                          <p:attrName>style.visibility</p:attrName>
                                        </p:attrNameLst>
                                      </p:cBhvr>
                                      <p:to>
                                        <p:strVal val="visible"/>
                                      </p:to>
                                    </p:set>
                                    <p:animEffect transition="in" filter="fade">
                                      <p:cBhvr>
                                        <p:cTn id="212" dur="500"/>
                                        <p:tgtEl>
                                          <p:spTgt spid="157"/>
                                        </p:tgtEl>
                                      </p:cBhvr>
                                    </p:animEffect>
                                  </p:childTnLst>
                                </p:cTn>
                              </p:par>
                              <p:par>
                                <p:cTn id="213" presetID="10" presetClass="entr" presetSubtype="0" fill="hold" nodeType="withEffect">
                                  <p:stCondLst>
                                    <p:cond delay="0"/>
                                  </p:stCondLst>
                                  <p:childTnLst>
                                    <p:set>
                                      <p:cBhvr>
                                        <p:cTn id="214" dur="1" fill="hold">
                                          <p:stCondLst>
                                            <p:cond delay="0"/>
                                          </p:stCondLst>
                                        </p:cTn>
                                        <p:tgtEl>
                                          <p:spTgt spid="190"/>
                                        </p:tgtEl>
                                        <p:attrNameLst>
                                          <p:attrName>style.visibility</p:attrName>
                                        </p:attrNameLst>
                                      </p:cBhvr>
                                      <p:to>
                                        <p:strVal val="visible"/>
                                      </p:to>
                                    </p:set>
                                    <p:animEffect transition="in" filter="fade">
                                      <p:cBhvr>
                                        <p:cTn id="215" dur="500"/>
                                        <p:tgtEl>
                                          <p:spTgt spid="190"/>
                                        </p:tgtEl>
                                      </p:cBhvr>
                                    </p:animEffect>
                                  </p:childTnLst>
                                </p:cTn>
                              </p:par>
                              <p:par>
                                <p:cTn id="216" presetID="10" presetClass="entr" presetSubtype="0" fill="hold" nodeType="withEffect">
                                  <p:stCondLst>
                                    <p:cond delay="0"/>
                                  </p:stCondLst>
                                  <p:childTnLst>
                                    <p:set>
                                      <p:cBhvr>
                                        <p:cTn id="217" dur="1" fill="hold">
                                          <p:stCondLst>
                                            <p:cond delay="0"/>
                                          </p:stCondLst>
                                        </p:cTn>
                                        <p:tgtEl>
                                          <p:spTgt spid="189"/>
                                        </p:tgtEl>
                                        <p:attrNameLst>
                                          <p:attrName>style.visibility</p:attrName>
                                        </p:attrNameLst>
                                      </p:cBhvr>
                                      <p:to>
                                        <p:strVal val="visible"/>
                                      </p:to>
                                    </p:set>
                                    <p:animEffect transition="in" filter="fade">
                                      <p:cBhvr>
                                        <p:cTn id="218" dur="500"/>
                                        <p:tgtEl>
                                          <p:spTgt spid="189"/>
                                        </p:tgtEl>
                                      </p:cBhvr>
                                    </p:animEffect>
                                  </p:childTnLst>
                                </p:cTn>
                              </p:par>
                              <p:par>
                                <p:cTn id="219" presetID="10" presetClass="entr" presetSubtype="0" fill="hold" grpId="0" nodeType="withEffect">
                                  <p:stCondLst>
                                    <p:cond delay="0"/>
                                  </p:stCondLst>
                                  <p:childTnLst>
                                    <p:set>
                                      <p:cBhvr>
                                        <p:cTn id="220" dur="1" fill="hold">
                                          <p:stCondLst>
                                            <p:cond delay="0"/>
                                          </p:stCondLst>
                                        </p:cTn>
                                        <p:tgtEl>
                                          <p:spTgt spid="60"/>
                                        </p:tgtEl>
                                        <p:attrNameLst>
                                          <p:attrName>style.visibility</p:attrName>
                                        </p:attrNameLst>
                                      </p:cBhvr>
                                      <p:to>
                                        <p:strVal val="visible"/>
                                      </p:to>
                                    </p:set>
                                    <p:animEffect transition="in" filter="fade">
                                      <p:cBhvr>
                                        <p:cTn id="221" dur="500"/>
                                        <p:tgtEl>
                                          <p:spTgt spid="60"/>
                                        </p:tgtEl>
                                      </p:cBhvr>
                                    </p:animEffect>
                                  </p:childTnLst>
                                </p:cTn>
                              </p:par>
                              <p:par>
                                <p:cTn id="222" presetID="10" presetClass="entr" presetSubtype="0" fill="hold" grpId="0" nodeType="withEffect">
                                  <p:stCondLst>
                                    <p:cond delay="0"/>
                                  </p:stCondLst>
                                  <p:childTnLst>
                                    <p:set>
                                      <p:cBhvr>
                                        <p:cTn id="223" dur="1" fill="hold">
                                          <p:stCondLst>
                                            <p:cond delay="0"/>
                                          </p:stCondLst>
                                        </p:cTn>
                                        <p:tgtEl>
                                          <p:spTgt spid="131"/>
                                        </p:tgtEl>
                                        <p:attrNameLst>
                                          <p:attrName>style.visibility</p:attrName>
                                        </p:attrNameLst>
                                      </p:cBhvr>
                                      <p:to>
                                        <p:strVal val="visible"/>
                                      </p:to>
                                    </p:set>
                                    <p:animEffect transition="in" filter="fade">
                                      <p:cBhvr>
                                        <p:cTn id="224" dur="500"/>
                                        <p:tgtEl>
                                          <p:spTgt spid="131"/>
                                        </p:tgtEl>
                                      </p:cBhvr>
                                    </p:animEffect>
                                  </p:childTnLst>
                                </p:cTn>
                              </p:par>
                              <p:par>
                                <p:cTn id="225" presetID="10" presetClass="entr" presetSubtype="0" fill="hold" grpId="0" nodeType="withEffect">
                                  <p:stCondLst>
                                    <p:cond delay="0"/>
                                  </p:stCondLst>
                                  <p:childTnLst>
                                    <p:set>
                                      <p:cBhvr>
                                        <p:cTn id="226" dur="1" fill="hold">
                                          <p:stCondLst>
                                            <p:cond delay="0"/>
                                          </p:stCondLst>
                                        </p:cTn>
                                        <p:tgtEl>
                                          <p:spTgt spid="132"/>
                                        </p:tgtEl>
                                        <p:attrNameLst>
                                          <p:attrName>style.visibility</p:attrName>
                                        </p:attrNameLst>
                                      </p:cBhvr>
                                      <p:to>
                                        <p:strVal val="visible"/>
                                      </p:to>
                                    </p:set>
                                    <p:animEffect transition="in" filter="fade">
                                      <p:cBhvr>
                                        <p:cTn id="227" dur="500"/>
                                        <p:tgtEl>
                                          <p:spTgt spid="132"/>
                                        </p:tgtEl>
                                      </p:cBhvr>
                                    </p:animEffect>
                                  </p:childTnLst>
                                </p:cTn>
                              </p:par>
                              <p:par>
                                <p:cTn id="228" presetID="10" presetClass="entr" presetSubtype="0" fill="hold" grpId="0" nodeType="withEffect">
                                  <p:stCondLst>
                                    <p:cond delay="0"/>
                                  </p:stCondLst>
                                  <p:childTnLst>
                                    <p:set>
                                      <p:cBhvr>
                                        <p:cTn id="229" dur="1" fill="hold">
                                          <p:stCondLst>
                                            <p:cond delay="0"/>
                                          </p:stCondLst>
                                        </p:cTn>
                                        <p:tgtEl>
                                          <p:spTgt spid="137"/>
                                        </p:tgtEl>
                                        <p:attrNameLst>
                                          <p:attrName>style.visibility</p:attrName>
                                        </p:attrNameLst>
                                      </p:cBhvr>
                                      <p:to>
                                        <p:strVal val="visible"/>
                                      </p:to>
                                    </p:set>
                                    <p:animEffect transition="in" filter="fade">
                                      <p:cBhvr>
                                        <p:cTn id="230" dur="500"/>
                                        <p:tgtEl>
                                          <p:spTgt spid="137"/>
                                        </p:tgtEl>
                                      </p:cBhvr>
                                    </p:animEffect>
                                  </p:childTnLst>
                                </p:cTn>
                              </p:par>
                              <p:par>
                                <p:cTn id="231" presetID="10" presetClass="entr" presetSubtype="0" fill="hold" grpId="0" nodeType="withEffect">
                                  <p:stCondLst>
                                    <p:cond delay="0"/>
                                  </p:stCondLst>
                                  <p:childTnLst>
                                    <p:set>
                                      <p:cBhvr>
                                        <p:cTn id="232" dur="1" fill="hold">
                                          <p:stCondLst>
                                            <p:cond delay="0"/>
                                          </p:stCondLst>
                                        </p:cTn>
                                        <p:tgtEl>
                                          <p:spTgt spid="134"/>
                                        </p:tgtEl>
                                        <p:attrNameLst>
                                          <p:attrName>style.visibility</p:attrName>
                                        </p:attrNameLst>
                                      </p:cBhvr>
                                      <p:to>
                                        <p:strVal val="visible"/>
                                      </p:to>
                                    </p:set>
                                    <p:animEffect transition="in" filter="fade">
                                      <p:cBhvr>
                                        <p:cTn id="233" dur="500"/>
                                        <p:tgtEl>
                                          <p:spTgt spid="134"/>
                                        </p:tgtEl>
                                      </p:cBhvr>
                                    </p:animEffect>
                                  </p:childTnLst>
                                </p:cTn>
                              </p:par>
                              <p:par>
                                <p:cTn id="234" presetID="10" presetClass="entr" presetSubtype="0" fill="hold" grpId="0" nodeType="withEffect">
                                  <p:stCondLst>
                                    <p:cond delay="0"/>
                                  </p:stCondLst>
                                  <p:childTnLst>
                                    <p:set>
                                      <p:cBhvr>
                                        <p:cTn id="235" dur="1" fill="hold">
                                          <p:stCondLst>
                                            <p:cond delay="0"/>
                                          </p:stCondLst>
                                        </p:cTn>
                                        <p:tgtEl>
                                          <p:spTgt spid="138"/>
                                        </p:tgtEl>
                                        <p:attrNameLst>
                                          <p:attrName>style.visibility</p:attrName>
                                        </p:attrNameLst>
                                      </p:cBhvr>
                                      <p:to>
                                        <p:strVal val="visible"/>
                                      </p:to>
                                    </p:set>
                                    <p:animEffect transition="in" filter="fade">
                                      <p:cBhvr>
                                        <p:cTn id="236" dur="500"/>
                                        <p:tgtEl>
                                          <p:spTgt spid="138"/>
                                        </p:tgtEl>
                                      </p:cBhvr>
                                    </p:animEffect>
                                  </p:childTnLst>
                                </p:cTn>
                              </p:par>
                              <p:par>
                                <p:cTn id="237" presetID="10" presetClass="entr" presetSubtype="0" fill="hold" grpId="0" nodeType="withEffect">
                                  <p:stCondLst>
                                    <p:cond delay="0"/>
                                  </p:stCondLst>
                                  <p:childTnLst>
                                    <p:set>
                                      <p:cBhvr>
                                        <p:cTn id="238" dur="1" fill="hold">
                                          <p:stCondLst>
                                            <p:cond delay="0"/>
                                          </p:stCondLst>
                                        </p:cTn>
                                        <p:tgtEl>
                                          <p:spTgt spid="133"/>
                                        </p:tgtEl>
                                        <p:attrNameLst>
                                          <p:attrName>style.visibility</p:attrName>
                                        </p:attrNameLst>
                                      </p:cBhvr>
                                      <p:to>
                                        <p:strVal val="visible"/>
                                      </p:to>
                                    </p:set>
                                    <p:animEffect transition="in" filter="fade">
                                      <p:cBhvr>
                                        <p:cTn id="239" dur="500"/>
                                        <p:tgtEl>
                                          <p:spTgt spid="133"/>
                                        </p:tgtEl>
                                      </p:cBhvr>
                                    </p:animEffect>
                                  </p:childTnLst>
                                </p:cTn>
                              </p:par>
                              <p:par>
                                <p:cTn id="240" presetID="10" presetClass="entr" presetSubtype="0" fill="hold" grpId="0" nodeType="withEffect">
                                  <p:stCondLst>
                                    <p:cond delay="0"/>
                                  </p:stCondLst>
                                  <p:childTnLst>
                                    <p:set>
                                      <p:cBhvr>
                                        <p:cTn id="241" dur="1" fill="hold">
                                          <p:stCondLst>
                                            <p:cond delay="0"/>
                                          </p:stCondLst>
                                        </p:cTn>
                                        <p:tgtEl>
                                          <p:spTgt spid="136"/>
                                        </p:tgtEl>
                                        <p:attrNameLst>
                                          <p:attrName>style.visibility</p:attrName>
                                        </p:attrNameLst>
                                      </p:cBhvr>
                                      <p:to>
                                        <p:strVal val="visible"/>
                                      </p:to>
                                    </p:set>
                                    <p:animEffect transition="in" filter="fade">
                                      <p:cBhvr>
                                        <p:cTn id="242" dur="500"/>
                                        <p:tgtEl>
                                          <p:spTgt spid="136"/>
                                        </p:tgtEl>
                                      </p:cBhvr>
                                    </p:animEffect>
                                  </p:childTnLst>
                                </p:cTn>
                              </p:par>
                              <p:par>
                                <p:cTn id="243" presetID="10" presetClass="entr" presetSubtype="0" fill="hold" grpId="0" nodeType="withEffect">
                                  <p:stCondLst>
                                    <p:cond delay="0"/>
                                  </p:stCondLst>
                                  <p:childTnLst>
                                    <p:set>
                                      <p:cBhvr>
                                        <p:cTn id="244" dur="1" fill="hold">
                                          <p:stCondLst>
                                            <p:cond delay="0"/>
                                          </p:stCondLst>
                                        </p:cTn>
                                        <p:tgtEl>
                                          <p:spTgt spid="135"/>
                                        </p:tgtEl>
                                        <p:attrNameLst>
                                          <p:attrName>style.visibility</p:attrName>
                                        </p:attrNameLst>
                                      </p:cBhvr>
                                      <p:to>
                                        <p:strVal val="visible"/>
                                      </p:to>
                                    </p:set>
                                    <p:animEffect transition="in" filter="fade">
                                      <p:cBhvr>
                                        <p:cTn id="245" dur="500"/>
                                        <p:tgtEl>
                                          <p:spTgt spid="135"/>
                                        </p:tgtEl>
                                      </p:cBhvr>
                                    </p:animEffect>
                                  </p:childTnLst>
                                </p:cTn>
                              </p:par>
                              <p:par>
                                <p:cTn id="246" presetID="10" presetClass="entr" presetSubtype="0" fill="hold" grpId="0" nodeType="withEffect">
                                  <p:stCondLst>
                                    <p:cond delay="0"/>
                                  </p:stCondLst>
                                  <p:childTnLst>
                                    <p:set>
                                      <p:cBhvr>
                                        <p:cTn id="247" dur="1" fill="hold">
                                          <p:stCondLst>
                                            <p:cond delay="0"/>
                                          </p:stCondLst>
                                        </p:cTn>
                                        <p:tgtEl>
                                          <p:spTgt spid="139"/>
                                        </p:tgtEl>
                                        <p:attrNameLst>
                                          <p:attrName>style.visibility</p:attrName>
                                        </p:attrNameLst>
                                      </p:cBhvr>
                                      <p:to>
                                        <p:strVal val="visible"/>
                                      </p:to>
                                    </p:set>
                                    <p:animEffect transition="in" filter="fade">
                                      <p:cBhvr>
                                        <p:cTn id="248" dur="500"/>
                                        <p:tgtEl>
                                          <p:spTgt spid="139"/>
                                        </p:tgtEl>
                                      </p:cBhvr>
                                    </p:animEffect>
                                  </p:childTnLst>
                                </p:cTn>
                              </p:par>
                              <p:par>
                                <p:cTn id="249" presetID="10" presetClass="entr" presetSubtype="0" fill="hold" grpId="0" nodeType="withEffect">
                                  <p:stCondLst>
                                    <p:cond delay="0"/>
                                  </p:stCondLst>
                                  <p:childTnLst>
                                    <p:set>
                                      <p:cBhvr>
                                        <p:cTn id="250" dur="1" fill="hold">
                                          <p:stCondLst>
                                            <p:cond delay="0"/>
                                          </p:stCondLst>
                                        </p:cTn>
                                        <p:tgtEl>
                                          <p:spTgt spid="142"/>
                                        </p:tgtEl>
                                        <p:attrNameLst>
                                          <p:attrName>style.visibility</p:attrName>
                                        </p:attrNameLst>
                                      </p:cBhvr>
                                      <p:to>
                                        <p:strVal val="visible"/>
                                      </p:to>
                                    </p:set>
                                    <p:animEffect transition="in" filter="fade">
                                      <p:cBhvr>
                                        <p:cTn id="251" dur="500"/>
                                        <p:tgtEl>
                                          <p:spTgt spid="142"/>
                                        </p:tgtEl>
                                      </p:cBhvr>
                                    </p:animEffect>
                                  </p:childTnLst>
                                </p:cTn>
                              </p:par>
                              <p:par>
                                <p:cTn id="252" presetID="10" presetClass="entr" presetSubtype="0" fill="hold" grpId="0" nodeType="withEffect">
                                  <p:stCondLst>
                                    <p:cond delay="0"/>
                                  </p:stCondLst>
                                  <p:childTnLst>
                                    <p:set>
                                      <p:cBhvr>
                                        <p:cTn id="253" dur="1" fill="hold">
                                          <p:stCondLst>
                                            <p:cond delay="0"/>
                                          </p:stCondLst>
                                        </p:cTn>
                                        <p:tgtEl>
                                          <p:spTgt spid="140"/>
                                        </p:tgtEl>
                                        <p:attrNameLst>
                                          <p:attrName>style.visibility</p:attrName>
                                        </p:attrNameLst>
                                      </p:cBhvr>
                                      <p:to>
                                        <p:strVal val="visible"/>
                                      </p:to>
                                    </p:set>
                                    <p:animEffect transition="in" filter="fade">
                                      <p:cBhvr>
                                        <p:cTn id="254" dur="500"/>
                                        <p:tgtEl>
                                          <p:spTgt spid="140"/>
                                        </p:tgtEl>
                                      </p:cBhvr>
                                    </p:animEffect>
                                  </p:childTnLst>
                                </p:cTn>
                              </p:par>
                              <p:par>
                                <p:cTn id="255" presetID="10" presetClass="entr" presetSubtype="0" fill="hold" grpId="0" nodeType="withEffect">
                                  <p:stCondLst>
                                    <p:cond delay="0"/>
                                  </p:stCondLst>
                                  <p:childTnLst>
                                    <p:set>
                                      <p:cBhvr>
                                        <p:cTn id="256" dur="1" fill="hold">
                                          <p:stCondLst>
                                            <p:cond delay="0"/>
                                          </p:stCondLst>
                                        </p:cTn>
                                        <p:tgtEl>
                                          <p:spTgt spid="141"/>
                                        </p:tgtEl>
                                        <p:attrNameLst>
                                          <p:attrName>style.visibility</p:attrName>
                                        </p:attrNameLst>
                                      </p:cBhvr>
                                      <p:to>
                                        <p:strVal val="visible"/>
                                      </p:to>
                                    </p:set>
                                    <p:animEffect transition="in" filter="fade">
                                      <p:cBhvr>
                                        <p:cTn id="257" dur="500"/>
                                        <p:tgtEl>
                                          <p:spTgt spid="141"/>
                                        </p:tgtEl>
                                      </p:cBhvr>
                                    </p:animEffect>
                                  </p:childTnLst>
                                </p:cTn>
                              </p:par>
                              <p:par>
                                <p:cTn id="258" presetID="10" presetClass="entr" presetSubtype="0" fill="hold" grpId="0" nodeType="withEffect">
                                  <p:stCondLst>
                                    <p:cond delay="0"/>
                                  </p:stCondLst>
                                  <p:childTnLst>
                                    <p:set>
                                      <p:cBhvr>
                                        <p:cTn id="259" dur="1" fill="hold">
                                          <p:stCondLst>
                                            <p:cond delay="0"/>
                                          </p:stCondLst>
                                        </p:cTn>
                                        <p:tgtEl>
                                          <p:spTgt spid="146"/>
                                        </p:tgtEl>
                                        <p:attrNameLst>
                                          <p:attrName>style.visibility</p:attrName>
                                        </p:attrNameLst>
                                      </p:cBhvr>
                                      <p:to>
                                        <p:strVal val="visible"/>
                                      </p:to>
                                    </p:set>
                                    <p:animEffect transition="in" filter="fade">
                                      <p:cBhvr>
                                        <p:cTn id="260" dur="500"/>
                                        <p:tgtEl>
                                          <p:spTgt spid="146"/>
                                        </p:tgtEl>
                                      </p:cBhvr>
                                    </p:animEffect>
                                  </p:childTnLst>
                                </p:cTn>
                              </p:par>
                              <p:par>
                                <p:cTn id="261" presetID="10" presetClass="entr" presetSubtype="0" fill="hold" grpId="0" nodeType="withEffect">
                                  <p:stCondLst>
                                    <p:cond delay="0"/>
                                  </p:stCondLst>
                                  <p:childTnLst>
                                    <p:set>
                                      <p:cBhvr>
                                        <p:cTn id="262" dur="1" fill="hold">
                                          <p:stCondLst>
                                            <p:cond delay="0"/>
                                          </p:stCondLst>
                                        </p:cTn>
                                        <p:tgtEl>
                                          <p:spTgt spid="143"/>
                                        </p:tgtEl>
                                        <p:attrNameLst>
                                          <p:attrName>style.visibility</p:attrName>
                                        </p:attrNameLst>
                                      </p:cBhvr>
                                      <p:to>
                                        <p:strVal val="visible"/>
                                      </p:to>
                                    </p:set>
                                    <p:animEffect transition="in" filter="fade">
                                      <p:cBhvr>
                                        <p:cTn id="263" dur="500"/>
                                        <p:tgtEl>
                                          <p:spTgt spid="143"/>
                                        </p:tgtEl>
                                      </p:cBhvr>
                                    </p:animEffect>
                                  </p:childTnLst>
                                </p:cTn>
                              </p:par>
                            </p:childTnLst>
                          </p:cTn>
                        </p:par>
                      </p:childTnLst>
                    </p:cTn>
                  </p:par>
                  <p:par>
                    <p:cTn id="264" fill="hold">
                      <p:stCondLst>
                        <p:cond delay="indefinite"/>
                      </p:stCondLst>
                      <p:childTnLst>
                        <p:par>
                          <p:cTn id="265" fill="hold">
                            <p:stCondLst>
                              <p:cond delay="0"/>
                            </p:stCondLst>
                            <p:childTnLst>
                              <p:par>
                                <p:cTn id="266" presetID="10" presetClass="entr" presetSubtype="0" fill="hold" grpId="0" nodeType="clickEffect">
                                  <p:stCondLst>
                                    <p:cond delay="0"/>
                                  </p:stCondLst>
                                  <p:childTnLst>
                                    <p:set>
                                      <p:cBhvr>
                                        <p:cTn id="267" dur="1" fill="hold">
                                          <p:stCondLst>
                                            <p:cond delay="0"/>
                                          </p:stCondLst>
                                        </p:cTn>
                                        <p:tgtEl>
                                          <p:spTgt spid="78"/>
                                        </p:tgtEl>
                                        <p:attrNameLst>
                                          <p:attrName>style.visibility</p:attrName>
                                        </p:attrNameLst>
                                      </p:cBhvr>
                                      <p:to>
                                        <p:strVal val="visible"/>
                                      </p:to>
                                    </p:set>
                                    <p:animEffect transition="in" filter="fade">
                                      <p:cBhvr>
                                        <p:cTn id="268" dur="500"/>
                                        <p:tgtEl>
                                          <p:spTgt spid="78"/>
                                        </p:tgtEl>
                                      </p:cBhvr>
                                    </p:animEffect>
                                  </p:childTnLst>
                                </p:cTn>
                              </p:par>
                              <p:par>
                                <p:cTn id="269" presetID="10" presetClass="entr" presetSubtype="0" fill="hold" grpId="0" nodeType="withEffect">
                                  <p:stCondLst>
                                    <p:cond delay="0"/>
                                  </p:stCondLst>
                                  <p:childTnLst>
                                    <p:set>
                                      <p:cBhvr>
                                        <p:cTn id="270" dur="1" fill="hold">
                                          <p:stCondLst>
                                            <p:cond delay="0"/>
                                          </p:stCondLst>
                                        </p:cTn>
                                        <p:tgtEl>
                                          <p:spTgt spid="160"/>
                                        </p:tgtEl>
                                        <p:attrNameLst>
                                          <p:attrName>style.visibility</p:attrName>
                                        </p:attrNameLst>
                                      </p:cBhvr>
                                      <p:to>
                                        <p:strVal val="visible"/>
                                      </p:to>
                                    </p:set>
                                    <p:animEffect transition="in" filter="fade">
                                      <p:cBhvr>
                                        <p:cTn id="271" dur="500"/>
                                        <p:tgtEl>
                                          <p:spTgt spid="160"/>
                                        </p:tgtEl>
                                      </p:cBhvr>
                                    </p:animEffect>
                                  </p:childTnLst>
                                </p:cTn>
                              </p:par>
                            </p:childTnLst>
                          </p:cTn>
                        </p:par>
                      </p:childTnLst>
                    </p:cTn>
                  </p:par>
                  <p:par>
                    <p:cTn id="272" fill="hold">
                      <p:stCondLst>
                        <p:cond delay="indefinite"/>
                      </p:stCondLst>
                      <p:childTnLst>
                        <p:par>
                          <p:cTn id="273" fill="hold">
                            <p:stCondLst>
                              <p:cond delay="0"/>
                            </p:stCondLst>
                            <p:childTnLst>
                              <p:par>
                                <p:cTn id="274" presetID="10" presetClass="entr" presetSubtype="0" fill="hold" grpId="0" nodeType="clickEffect">
                                  <p:stCondLst>
                                    <p:cond delay="0"/>
                                  </p:stCondLst>
                                  <p:childTnLst>
                                    <p:set>
                                      <p:cBhvr>
                                        <p:cTn id="275" dur="1" fill="hold">
                                          <p:stCondLst>
                                            <p:cond delay="0"/>
                                          </p:stCondLst>
                                        </p:cTn>
                                        <p:tgtEl>
                                          <p:spTgt spid="210"/>
                                        </p:tgtEl>
                                        <p:attrNameLst>
                                          <p:attrName>style.visibility</p:attrName>
                                        </p:attrNameLst>
                                      </p:cBhvr>
                                      <p:to>
                                        <p:strVal val="visible"/>
                                      </p:to>
                                    </p:set>
                                    <p:animEffect transition="in" filter="fade">
                                      <p:cBhvr>
                                        <p:cTn id="276" dur="500"/>
                                        <p:tgtEl>
                                          <p:spTgt spid="210"/>
                                        </p:tgtEl>
                                      </p:cBhvr>
                                    </p:animEffect>
                                  </p:childTnLst>
                                </p:cTn>
                              </p:par>
                              <p:par>
                                <p:cTn id="277" presetID="10" presetClass="entr" presetSubtype="0" fill="hold" grpId="0" nodeType="withEffect">
                                  <p:stCondLst>
                                    <p:cond delay="0"/>
                                  </p:stCondLst>
                                  <p:childTnLst>
                                    <p:set>
                                      <p:cBhvr>
                                        <p:cTn id="278" dur="1" fill="hold">
                                          <p:stCondLst>
                                            <p:cond delay="0"/>
                                          </p:stCondLst>
                                        </p:cTn>
                                        <p:tgtEl>
                                          <p:spTgt spid="211"/>
                                        </p:tgtEl>
                                        <p:attrNameLst>
                                          <p:attrName>style.visibility</p:attrName>
                                        </p:attrNameLst>
                                      </p:cBhvr>
                                      <p:to>
                                        <p:strVal val="visible"/>
                                      </p:to>
                                    </p:set>
                                    <p:animEffect transition="in" filter="fade">
                                      <p:cBhvr>
                                        <p:cTn id="279" dur="500"/>
                                        <p:tgtEl>
                                          <p:spTgt spid="211"/>
                                        </p:tgtEl>
                                      </p:cBhvr>
                                    </p:animEffect>
                                  </p:childTnLst>
                                </p:cTn>
                              </p:par>
                              <p:par>
                                <p:cTn id="280" presetID="10" presetClass="entr" presetSubtype="0" fill="hold" grpId="0" nodeType="withEffect">
                                  <p:stCondLst>
                                    <p:cond delay="0"/>
                                  </p:stCondLst>
                                  <p:childTnLst>
                                    <p:set>
                                      <p:cBhvr>
                                        <p:cTn id="281" dur="1" fill="hold">
                                          <p:stCondLst>
                                            <p:cond delay="0"/>
                                          </p:stCondLst>
                                        </p:cTn>
                                        <p:tgtEl>
                                          <p:spTgt spid="213"/>
                                        </p:tgtEl>
                                        <p:attrNameLst>
                                          <p:attrName>style.visibility</p:attrName>
                                        </p:attrNameLst>
                                      </p:cBhvr>
                                      <p:to>
                                        <p:strVal val="visible"/>
                                      </p:to>
                                    </p:set>
                                    <p:animEffect transition="in" filter="fade">
                                      <p:cBhvr>
                                        <p:cTn id="282" dur="500"/>
                                        <p:tgtEl>
                                          <p:spTgt spid="213"/>
                                        </p:tgtEl>
                                      </p:cBhvr>
                                    </p:animEffect>
                                  </p:childTnLst>
                                </p:cTn>
                              </p:par>
                              <p:par>
                                <p:cTn id="283" presetID="10" presetClass="entr" presetSubtype="0" fill="hold" grpId="0" nodeType="withEffect">
                                  <p:stCondLst>
                                    <p:cond delay="0"/>
                                  </p:stCondLst>
                                  <p:childTnLst>
                                    <p:set>
                                      <p:cBhvr>
                                        <p:cTn id="284" dur="1" fill="hold">
                                          <p:stCondLst>
                                            <p:cond delay="0"/>
                                          </p:stCondLst>
                                        </p:cTn>
                                        <p:tgtEl>
                                          <p:spTgt spid="215"/>
                                        </p:tgtEl>
                                        <p:attrNameLst>
                                          <p:attrName>style.visibility</p:attrName>
                                        </p:attrNameLst>
                                      </p:cBhvr>
                                      <p:to>
                                        <p:strVal val="visible"/>
                                      </p:to>
                                    </p:set>
                                    <p:animEffect transition="in" filter="fade">
                                      <p:cBhvr>
                                        <p:cTn id="285" dur="500"/>
                                        <p:tgtEl>
                                          <p:spTgt spid="215"/>
                                        </p:tgtEl>
                                      </p:cBhvr>
                                    </p:animEffect>
                                  </p:childTnLst>
                                </p:cTn>
                              </p:par>
                              <p:par>
                                <p:cTn id="286" presetID="10" presetClass="entr" presetSubtype="0" fill="hold" grpId="0" nodeType="withEffect">
                                  <p:stCondLst>
                                    <p:cond delay="0"/>
                                  </p:stCondLst>
                                  <p:childTnLst>
                                    <p:set>
                                      <p:cBhvr>
                                        <p:cTn id="287" dur="1" fill="hold">
                                          <p:stCondLst>
                                            <p:cond delay="0"/>
                                          </p:stCondLst>
                                        </p:cTn>
                                        <p:tgtEl>
                                          <p:spTgt spid="216"/>
                                        </p:tgtEl>
                                        <p:attrNameLst>
                                          <p:attrName>style.visibility</p:attrName>
                                        </p:attrNameLst>
                                      </p:cBhvr>
                                      <p:to>
                                        <p:strVal val="visible"/>
                                      </p:to>
                                    </p:set>
                                    <p:animEffect transition="in" filter="fade">
                                      <p:cBhvr>
                                        <p:cTn id="288" dur="500"/>
                                        <p:tgtEl>
                                          <p:spTgt spid="216"/>
                                        </p:tgtEl>
                                      </p:cBhvr>
                                    </p:animEffect>
                                  </p:childTnLst>
                                </p:cTn>
                              </p:par>
                              <p:par>
                                <p:cTn id="289" presetID="10" presetClass="entr" presetSubtype="0" fill="hold" grpId="0" nodeType="withEffect">
                                  <p:stCondLst>
                                    <p:cond delay="0"/>
                                  </p:stCondLst>
                                  <p:childTnLst>
                                    <p:set>
                                      <p:cBhvr>
                                        <p:cTn id="290" dur="1" fill="hold">
                                          <p:stCondLst>
                                            <p:cond delay="0"/>
                                          </p:stCondLst>
                                        </p:cTn>
                                        <p:tgtEl>
                                          <p:spTgt spid="214"/>
                                        </p:tgtEl>
                                        <p:attrNameLst>
                                          <p:attrName>style.visibility</p:attrName>
                                        </p:attrNameLst>
                                      </p:cBhvr>
                                      <p:to>
                                        <p:strVal val="visible"/>
                                      </p:to>
                                    </p:set>
                                    <p:animEffect transition="in" filter="fade">
                                      <p:cBhvr>
                                        <p:cTn id="291" dur="500"/>
                                        <p:tgtEl>
                                          <p:spTgt spid="214"/>
                                        </p:tgtEl>
                                      </p:cBhvr>
                                    </p:animEffect>
                                  </p:childTnLst>
                                </p:cTn>
                              </p:par>
                              <p:par>
                                <p:cTn id="292" presetID="10" presetClass="entr" presetSubtype="0" fill="hold" grpId="0" nodeType="withEffect">
                                  <p:stCondLst>
                                    <p:cond delay="0"/>
                                  </p:stCondLst>
                                  <p:childTnLst>
                                    <p:set>
                                      <p:cBhvr>
                                        <p:cTn id="293" dur="1" fill="hold">
                                          <p:stCondLst>
                                            <p:cond delay="0"/>
                                          </p:stCondLst>
                                        </p:cTn>
                                        <p:tgtEl>
                                          <p:spTgt spid="212"/>
                                        </p:tgtEl>
                                        <p:attrNameLst>
                                          <p:attrName>style.visibility</p:attrName>
                                        </p:attrNameLst>
                                      </p:cBhvr>
                                      <p:to>
                                        <p:strVal val="visible"/>
                                      </p:to>
                                    </p:set>
                                    <p:animEffect transition="in" filter="fade">
                                      <p:cBhvr>
                                        <p:cTn id="294" dur="500"/>
                                        <p:tgtEl>
                                          <p:spTgt spid="212"/>
                                        </p:tgtEl>
                                      </p:cBhvr>
                                    </p:animEffect>
                                  </p:childTnLst>
                                </p:cTn>
                              </p:par>
                              <p:par>
                                <p:cTn id="295" presetID="10" presetClass="entr" presetSubtype="0" fill="hold" grpId="0" nodeType="withEffect">
                                  <p:stCondLst>
                                    <p:cond delay="0"/>
                                  </p:stCondLst>
                                  <p:childTnLst>
                                    <p:set>
                                      <p:cBhvr>
                                        <p:cTn id="296" dur="1" fill="hold">
                                          <p:stCondLst>
                                            <p:cond delay="0"/>
                                          </p:stCondLst>
                                        </p:cTn>
                                        <p:tgtEl>
                                          <p:spTgt spid="150"/>
                                        </p:tgtEl>
                                        <p:attrNameLst>
                                          <p:attrName>style.visibility</p:attrName>
                                        </p:attrNameLst>
                                      </p:cBhvr>
                                      <p:to>
                                        <p:strVal val="visible"/>
                                      </p:to>
                                    </p:set>
                                    <p:animEffect transition="in" filter="fade">
                                      <p:cBhvr>
                                        <p:cTn id="297" dur="500"/>
                                        <p:tgtEl>
                                          <p:spTgt spid="150"/>
                                        </p:tgtEl>
                                      </p:cBhvr>
                                    </p:animEffect>
                                  </p:childTnLst>
                                </p:cTn>
                              </p:par>
                              <p:par>
                                <p:cTn id="298" presetID="10" presetClass="entr" presetSubtype="0" fill="hold" grpId="0" nodeType="withEffect">
                                  <p:stCondLst>
                                    <p:cond delay="0"/>
                                  </p:stCondLst>
                                  <p:childTnLst>
                                    <p:set>
                                      <p:cBhvr>
                                        <p:cTn id="299" dur="1" fill="hold">
                                          <p:stCondLst>
                                            <p:cond delay="0"/>
                                          </p:stCondLst>
                                        </p:cTn>
                                        <p:tgtEl>
                                          <p:spTgt spid="109"/>
                                        </p:tgtEl>
                                        <p:attrNameLst>
                                          <p:attrName>style.visibility</p:attrName>
                                        </p:attrNameLst>
                                      </p:cBhvr>
                                      <p:to>
                                        <p:strVal val="visible"/>
                                      </p:to>
                                    </p:set>
                                    <p:animEffect transition="in" filter="fade">
                                      <p:cBhvr>
                                        <p:cTn id="300" dur="500"/>
                                        <p:tgtEl>
                                          <p:spTgt spid="109"/>
                                        </p:tgtEl>
                                      </p:cBhvr>
                                    </p:animEffect>
                                  </p:childTnLst>
                                </p:cTn>
                              </p:par>
                              <p:par>
                                <p:cTn id="301" presetID="10" presetClass="entr" presetSubtype="0" fill="hold" grpId="0" nodeType="withEffect">
                                  <p:stCondLst>
                                    <p:cond delay="0"/>
                                  </p:stCondLst>
                                  <p:childTnLst>
                                    <p:set>
                                      <p:cBhvr>
                                        <p:cTn id="302" dur="1" fill="hold">
                                          <p:stCondLst>
                                            <p:cond delay="0"/>
                                          </p:stCondLst>
                                        </p:cTn>
                                        <p:tgtEl>
                                          <p:spTgt spid="110"/>
                                        </p:tgtEl>
                                        <p:attrNameLst>
                                          <p:attrName>style.visibility</p:attrName>
                                        </p:attrNameLst>
                                      </p:cBhvr>
                                      <p:to>
                                        <p:strVal val="visible"/>
                                      </p:to>
                                    </p:set>
                                    <p:animEffect transition="in" filter="fade">
                                      <p:cBhvr>
                                        <p:cTn id="303" dur="500"/>
                                        <p:tgtEl>
                                          <p:spTgt spid="110"/>
                                        </p:tgtEl>
                                      </p:cBhvr>
                                    </p:animEffect>
                                  </p:childTnLst>
                                </p:cTn>
                              </p:par>
                            </p:childTnLst>
                          </p:cTn>
                        </p:par>
                      </p:childTnLst>
                    </p:cTn>
                  </p:par>
                  <p:par>
                    <p:cTn id="304" fill="hold">
                      <p:stCondLst>
                        <p:cond delay="indefinite"/>
                      </p:stCondLst>
                      <p:childTnLst>
                        <p:par>
                          <p:cTn id="305" fill="hold">
                            <p:stCondLst>
                              <p:cond delay="0"/>
                            </p:stCondLst>
                            <p:childTnLst>
                              <p:par>
                                <p:cTn id="306" presetID="10" presetClass="entr" presetSubtype="0" fill="hold" grpId="0" nodeType="clickEffect">
                                  <p:stCondLst>
                                    <p:cond delay="0"/>
                                  </p:stCondLst>
                                  <p:childTnLst>
                                    <p:set>
                                      <p:cBhvr>
                                        <p:cTn id="307" dur="1" fill="hold">
                                          <p:stCondLst>
                                            <p:cond delay="0"/>
                                          </p:stCondLst>
                                        </p:cTn>
                                        <p:tgtEl>
                                          <p:spTgt spid="77"/>
                                        </p:tgtEl>
                                        <p:attrNameLst>
                                          <p:attrName>style.visibility</p:attrName>
                                        </p:attrNameLst>
                                      </p:cBhvr>
                                      <p:to>
                                        <p:strVal val="visible"/>
                                      </p:to>
                                    </p:set>
                                    <p:animEffect transition="in" filter="fade">
                                      <p:cBhvr>
                                        <p:cTn id="308" dur="500"/>
                                        <p:tgtEl>
                                          <p:spTgt spid="77"/>
                                        </p:tgtEl>
                                      </p:cBhvr>
                                    </p:animEffect>
                                  </p:childTnLst>
                                </p:cTn>
                              </p:par>
                            </p:childTnLst>
                          </p:cTn>
                        </p:par>
                      </p:childTnLst>
                    </p:cTn>
                  </p:par>
                  <p:par>
                    <p:cTn id="309" fill="hold">
                      <p:stCondLst>
                        <p:cond delay="indefinite"/>
                      </p:stCondLst>
                      <p:childTnLst>
                        <p:par>
                          <p:cTn id="310" fill="hold">
                            <p:stCondLst>
                              <p:cond delay="0"/>
                            </p:stCondLst>
                            <p:childTnLst>
                              <p:par>
                                <p:cTn id="311" presetID="10" presetClass="entr" presetSubtype="0" fill="hold" grpId="0" nodeType="clickEffect">
                                  <p:stCondLst>
                                    <p:cond delay="0"/>
                                  </p:stCondLst>
                                  <p:childTnLst>
                                    <p:set>
                                      <p:cBhvr>
                                        <p:cTn id="312" dur="1" fill="hold">
                                          <p:stCondLst>
                                            <p:cond delay="0"/>
                                          </p:stCondLst>
                                        </p:cTn>
                                        <p:tgtEl>
                                          <p:spTgt spid="2"/>
                                        </p:tgtEl>
                                        <p:attrNameLst>
                                          <p:attrName>style.visibility</p:attrName>
                                        </p:attrNameLst>
                                      </p:cBhvr>
                                      <p:to>
                                        <p:strVal val="visible"/>
                                      </p:to>
                                    </p:set>
                                    <p:animEffect transition="in" filter="fade">
                                      <p:cBhvr>
                                        <p:cTn id="313" dur="500"/>
                                        <p:tgtEl>
                                          <p:spTgt spid="2"/>
                                        </p:tgtEl>
                                      </p:cBhvr>
                                    </p:animEffect>
                                  </p:childTnLst>
                                </p:cTn>
                              </p:par>
                              <p:par>
                                <p:cTn id="314" presetID="10" presetClass="entr" presetSubtype="0" fill="hold" grpId="0" nodeType="withEffect">
                                  <p:stCondLst>
                                    <p:cond delay="0"/>
                                  </p:stCondLst>
                                  <p:childTnLst>
                                    <p:set>
                                      <p:cBhvr>
                                        <p:cTn id="315" dur="1" fill="hold">
                                          <p:stCondLst>
                                            <p:cond delay="0"/>
                                          </p:stCondLst>
                                        </p:cTn>
                                        <p:tgtEl>
                                          <p:spTgt spid="108"/>
                                        </p:tgtEl>
                                        <p:attrNameLst>
                                          <p:attrName>style.visibility</p:attrName>
                                        </p:attrNameLst>
                                      </p:cBhvr>
                                      <p:to>
                                        <p:strVal val="visible"/>
                                      </p:to>
                                    </p:set>
                                    <p:animEffect transition="in" filter="fade">
                                      <p:cBhvr>
                                        <p:cTn id="316" dur="500"/>
                                        <p:tgtEl>
                                          <p:spTgt spid="108"/>
                                        </p:tgtEl>
                                      </p:cBhvr>
                                    </p:animEffect>
                                  </p:childTnLst>
                                </p:cTn>
                              </p:par>
                            </p:childTnLst>
                          </p:cTn>
                        </p:par>
                      </p:childTnLst>
                    </p:cTn>
                  </p:par>
                  <p:par>
                    <p:cTn id="317" fill="hold">
                      <p:stCondLst>
                        <p:cond delay="indefinite"/>
                      </p:stCondLst>
                      <p:childTnLst>
                        <p:par>
                          <p:cTn id="318" fill="hold">
                            <p:stCondLst>
                              <p:cond delay="0"/>
                            </p:stCondLst>
                            <p:childTnLst>
                              <p:par>
                                <p:cTn id="319" presetID="10" presetClass="entr" presetSubtype="0" fill="hold" grpId="0" nodeType="clickEffect">
                                  <p:stCondLst>
                                    <p:cond delay="0"/>
                                  </p:stCondLst>
                                  <p:childTnLst>
                                    <p:set>
                                      <p:cBhvr>
                                        <p:cTn id="320" dur="1" fill="hold">
                                          <p:stCondLst>
                                            <p:cond delay="0"/>
                                          </p:stCondLst>
                                        </p:cTn>
                                        <p:tgtEl>
                                          <p:spTgt spid="148"/>
                                        </p:tgtEl>
                                        <p:attrNameLst>
                                          <p:attrName>style.visibility</p:attrName>
                                        </p:attrNameLst>
                                      </p:cBhvr>
                                      <p:to>
                                        <p:strVal val="visible"/>
                                      </p:to>
                                    </p:set>
                                    <p:animEffect transition="in" filter="fade">
                                      <p:cBhvr>
                                        <p:cTn id="321" dur="500"/>
                                        <p:tgtEl>
                                          <p:spTgt spid="148"/>
                                        </p:tgtEl>
                                      </p:cBhvr>
                                    </p:animEffect>
                                  </p:childTnLst>
                                </p:cTn>
                              </p:par>
                              <p:par>
                                <p:cTn id="322" presetID="10" presetClass="entr" presetSubtype="0" fill="hold" grpId="0" nodeType="withEffect">
                                  <p:stCondLst>
                                    <p:cond delay="0"/>
                                  </p:stCondLst>
                                  <p:childTnLst>
                                    <p:set>
                                      <p:cBhvr>
                                        <p:cTn id="323" dur="1" fill="hold">
                                          <p:stCondLst>
                                            <p:cond delay="0"/>
                                          </p:stCondLst>
                                        </p:cTn>
                                        <p:tgtEl>
                                          <p:spTgt spid="149"/>
                                        </p:tgtEl>
                                        <p:attrNameLst>
                                          <p:attrName>style.visibility</p:attrName>
                                        </p:attrNameLst>
                                      </p:cBhvr>
                                      <p:to>
                                        <p:strVal val="visible"/>
                                      </p:to>
                                    </p:set>
                                    <p:animEffect transition="in" filter="fade">
                                      <p:cBhvr>
                                        <p:cTn id="324" dur="500"/>
                                        <p:tgtEl>
                                          <p:spTgt spid="149"/>
                                        </p:tgtEl>
                                      </p:cBhvr>
                                    </p:animEffect>
                                  </p:childTnLst>
                                </p:cTn>
                              </p:par>
                              <p:par>
                                <p:cTn id="325" presetID="10" presetClass="entr" presetSubtype="0" fill="hold" grpId="0" nodeType="withEffect">
                                  <p:stCondLst>
                                    <p:cond delay="0"/>
                                  </p:stCondLst>
                                  <p:childTnLst>
                                    <p:set>
                                      <p:cBhvr>
                                        <p:cTn id="326" dur="1" fill="hold">
                                          <p:stCondLst>
                                            <p:cond delay="0"/>
                                          </p:stCondLst>
                                        </p:cTn>
                                        <p:tgtEl>
                                          <p:spTgt spid="113"/>
                                        </p:tgtEl>
                                        <p:attrNameLst>
                                          <p:attrName>style.visibility</p:attrName>
                                        </p:attrNameLst>
                                      </p:cBhvr>
                                      <p:to>
                                        <p:strVal val="visible"/>
                                      </p:to>
                                    </p:set>
                                    <p:animEffect transition="in" filter="fade">
                                      <p:cBhvr>
                                        <p:cTn id="327" dur="500"/>
                                        <p:tgtEl>
                                          <p:spTgt spid="113"/>
                                        </p:tgtEl>
                                      </p:cBhvr>
                                    </p:animEffect>
                                  </p:childTnLst>
                                </p:cTn>
                              </p:par>
                              <p:par>
                                <p:cTn id="328" presetID="10" presetClass="entr" presetSubtype="0" fill="hold" nodeType="withEffect">
                                  <p:stCondLst>
                                    <p:cond delay="0"/>
                                  </p:stCondLst>
                                  <p:childTnLst>
                                    <p:set>
                                      <p:cBhvr>
                                        <p:cTn id="329" dur="1" fill="hold">
                                          <p:stCondLst>
                                            <p:cond delay="0"/>
                                          </p:stCondLst>
                                        </p:cTn>
                                        <p:tgtEl>
                                          <p:spTgt spid="186"/>
                                        </p:tgtEl>
                                        <p:attrNameLst>
                                          <p:attrName>style.visibility</p:attrName>
                                        </p:attrNameLst>
                                      </p:cBhvr>
                                      <p:to>
                                        <p:strVal val="visible"/>
                                      </p:to>
                                    </p:set>
                                    <p:animEffect transition="in" filter="fade">
                                      <p:cBhvr>
                                        <p:cTn id="330" dur="500"/>
                                        <p:tgtEl>
                                          <p:spTgt spid="186"/>
                                        </p:tgtEl>
                                      </p:cBhvr>
                                    </p:animEffect>
                                  </p:childTnLst>
                                </p:cTn>
                              </p:par>
                              <p:par>
                                <p:cTn id="331" presetID="10" presetClass="entr" presetSubtype="0" fill="hold" grpId="0" nodeType="withEffect">
                                  <p:stCondLst>
                                    <p:cond delay="0"/>
                                  </p:stCondLst>
                                  <p:childTnLst>
                                    <p:set>
                                      <p:cBhvr>
                                        <p:cTn id="332" dur="1" fill="hold">
                                          <p:stCondLst>
                                            <p:cond delay="0"/>
                                          </p:stCondLst>
                                        </p:cTn>
                                        <p:tgtEl>
                                          <p:spTgt spid="117"/>
                                        </p:tgtEl>
                                        <p:attrNameLst>
                                          <p:attrName>style.visibility</p:attrName>
                                        </p:attrNameLst>
                                      </p:cBhvr>
                                      <p:to>
                                        <p:strVal val="visible"/>
                                      </p:to>
                                    </p:set>
                                    <p:animEffect transition="in" filter="fade">
                                      <p:cBhvr>
                                        <p:cTn id="333" dur="500"/>
                                        <p:tgtEl>
                                          <p:spTgt spid="117"/>
                                        </p:tgtEl>
                                      </p:cBhvr>
                                    </p:animEffect>
                                  </p:childTnLst>
                                </p:cTn>
                              </p:par>
                              <p:par>
                                <p:cTn id="334" presetID="10" presetClass="entr" presetSubtype="0" fill="hold" grpId="0" nodeType="withEffect">
                                  <p:stCondLst>
                                    <p:cond delay="0"/>
                                  </p:stCondLst>
                                  <p:childTnLst>
                                    <p:set>
                                      <p:cBhvr>
                                        <p:cTn id="335" dur="1" fill="hold">
                                          <p:stCondLst>
                                            <p:cond delay="0"/>
                                          </p:stCondLst>
                                        </p:cTn>
                                        <p:tgtEl>
                                          <p:spTgt spid="118"/>
                                        </p:tgtEl>
                                        <p:attrNameLst>
                                          <p:attrName>style.visibility</p:attrName>
                                        </p:attrNameLst>
                                      </p:cBhvr>
                                      <p:to>
                                        <p:strVal val="visible"/>
                                      </p:to>
                                    </p:set>
                                    <p:animEffect transition="in" filter="fade">
                                      <p:cBhvr>
                                        <p:cTn id="336" dur="500"/>
                                        <p:tgtEl>
                                          <p:spTgt spid="118"/>
                                        </p:tgtEl>
                                      </p:cBhvr>
                                    </p:animEffect>
                                  </p:childTnLst>
                                </p:cTn>
                              </p:par>
                            </p:childTnLst>
                          </p:cTn>
                        </p:par>
                      </p:childTnLst>
                    </p:cTn>
                  </p:par>
                  <p:par>
                    <p:cTn id="337" fill="hold">
                      <p:stCondLst>
                        <p:cond delay="indefinite"/>
                      </p:stCondLst>
                      <p:childTnLst>
                        <p:par>
                          <p:cTn id="338" fill="hold">
                            <p:stCondLst>
                              <p:cond delay="0"/>
                            </p:stCondLst>
                            <p:childTnLst>
                              <p:par>
                                <p:cTn id="339" presetID="10" presetClass="entr" presetSubtype="0" fill="hold" grpId="0" nodeType="clickEffect">
                                  <p:stCondLst>
                                    <p:cond delay="0"/>
                                  </p:stCondLst>
                                  <p:childTnLst>
                                    <p:set>
                                      <p:cBhvr>
                                        <p:cTn id="340" dur="1" fill="hold">
                                          <p:stCondLst>
                                            <p:cond delay="0"/>
                                          </p:stCondLst>
                                        </p:cTn>
                                        <p:tgtEl>
                                          <p:spTgt spid="79"/>
                                        </p:tgtEl>
                                        <p:attrNameLst>
                                          <p:attrName>style.visibility</p:attrName>
                                        </p:attrNameLst>
                                      </p:cBhvr>
                                      <p:to>
                                        <p:strVal val="visible"/>
                                      </p:to>
                                    </p:set>
                                    <p:animEffect transition="in" filter="fade">
                                      <p:cBhvr>
                                        <p:cTn id="341" dur="500"/>
                                        <p:tgtEl>
                                          <p:spTgt spid="79"/>
                                        </p:tgtEl>
                                      </p:cBhvr>
                                    </p:animEffect>
                                  </p:childTnLst>
                                </p:cTn>
                              </p:par>
                            </p:childTnLst>
                          </p:cTn>
                        </p:par>
                      </p:childTnLst>
                    </p:cTn>
                  </p:par>
                  <p:par>
                    <p:cTn id="342" fill="hold">
                      <p:stCondLst>
                        <p:cond delay="indefinite"/>
                      </p:stCondLst>
                      <p:childTnLst>
                        <p:par>
                          <p:cTn id="343" fill="hold">
                            <p:stCondLst>
                              <p:cond delay="0"/>
                            </p:stCondLst>
                            <p:childTnLst>
                              <p:par>
                                <p:cTn id="344" presetID="10" presetClass="entr" presetSubtype="0" fill="hold" grpId="0" nodeType="clickEffect">
                                  <p:stCondLst>
                                    <p:cond delay="0"/>
                                  </p:stCondLst>
                                  <p:childTnLst>
                                    <p:set>
                                      <p:cBhvr>
                                        <p:cTn id="345" dur="1" fill="hold">
                                          <p:stCondLst>
                                            <p:cond delay="0"/>
                                          </p:stCondLst>
                                        </p:cTn>
                                        <p:tgtEl>
                                          <p:spTgt spid="114"/>
                                        </p:tgtEl>
                                        <p:attrNameLst>
                                          <p:attrName>style.visibility</p:attrName>
                                        </p:attrNameLst>
                                      </p:cBhvr>
                                      <p:to>
                                        <p:strVal val="visible"/>
                                      </p:to>
                                    </p:set>
                                    <p:animEffect transition="in" filter="fade">
                                      <p:cBhvr>
                                        <p:cTn id="346" dur="500"/>
                                        <p:tgtEl>
                                          <p:spTgt spid="114"/>
                                        </p:tgtEl>
                                      </p:cBhvr>
                                    </p:animEffect>
                                  </p:childTnLst>
                                </p:cTn>
                              </p:par>
                              <p:par>
                                <p:cTn id="347" presetID="10" presetClass="entr" presetSubtype="0" fill="hold" grpId="0" nodeType="withEffect">
                                  <p:stCondLst>
                                    <p:cond delay="0"/>
                                  </p:stCondLst>
                                  <p:childTnLst>
                                    <p:set>
                                      <p:cBhvr>
                                        <p:cTn id="348" dur="1" fill="hold">
                                          <p:stCondLst>
                                            <p:cond delay="0"/>
                                          </p:stCondLst>
                                        </p:cTn>
                                        <p:tgtEl>
                                          <p:spTgt spid="152"/>
                                        </p:tgtEl>
                                        <p:attrNameLst>
                                          <p:attrName>style.visibility</p:attrName>
                                        </p:attrNameLst>
                                      </p:cBhvr>
                                      <p:to>
                                        <p:strVal val="visible"/>
                                      </p:to>
                                    </p:set>
                                    <p:animEffect transition="in" filter="fade">
                                      <p:cBhvr>
                                        <p:cTn id="349" dur="500"/>
                                        <p:tgtEl>
                                          <p:spTgt spid="152"/>
                                        </p:tgtEl>
                                      </p:cBhvr>
                                    </p:animEffect>
                                  </p:childTnLst>
                                </p:cTn>
                              </p:par>
                              <p:par>
                                <p:cTn id="350" presetID="10" presetClass="entr" presetSubtype="0" fill="hold" grpId="0" nodeType="withEffect">
                                  <p:stCondLst>
                                    <p:cond delay="0"/>
                                  </p:stCondLst>
                                  <p:childTnLst>
                                    <p:set>
                                      <p:cBhvr>
                                        <p:cTn id="351" dur="1" fill="hold">
                                          <p:stCondLst>
                                            <p:cond delay="0"/>
                                          </p:stCondLst>
                                        </p:cTn>
                                        <p:tgtEl>
                                          <p:spTgt spid="151"/>
                                        </p:tgtEl>
                                        <p:attrNameLst>
                                          <p:attrName>style.visibility</p:attrName>
                                        </p:attrNameLst>
                                      </p:cBhvr>
                                      <p:to>
                                        <p:strVal val="visible"/>
                                      </p:to>
                                    </p:set>
                                    <p:animEffect transition="in" filter="fade">
                                      <p:cBhvr>
                                        <p:cTn id="352" dur="500"/>
                                        <p:tgtEl>
                                          <p:spTgt spid="151"/>
                                        </p:tgtEl>
                                      </p:cBhvr>
                                    </p:animEffect>
                                  </p:childTnLst>
                                </p:cTn>
                              </p:par>
                              <p:par>
                                <p:cTn id="353" presetID="10" presetClass="entr" presetSubtype="0" fill="hold" grpId="0" nodeType="withEffect">
                                  <p:stCondLst>
                                    <p:cond delay="0"/>
                                  </p:stCondLst>
                                  <p:childTnLst>
                                    <p:set>
                                      <p:cBhvr>
                                        <p:cTn id="354" dur="1" fill="hold">
                                          <p:stCondLst>
                                            <p:cond delay="0"/>
                                          </p:stCondLst>
                                        </p:cTn>
                                        <p:tgtEl>
                                          <p:spTgt spid="111"/>
                                        </p:tgtEl>
                                        <p:attrNameLst>
                                          <p:attrName>style.visibility</p:attrName>
                                        </p:attrNameLst>
                                      </p:cBhvr>
                                      <p:to>
                                        <p:strVal val="visible"/>
                                      </p:to>
                                    </p:set>
                                    <p:animEffect transition="in" filter="fade">
                                      <p:cBhvr>
                                        <p:cTn id="355" dur="500"/>
                                        <p:tgtEl>
                                          <p:spTgt spid="111"/>
                                        </p:tgtEl>
                                      </p:cBhvr>
                                    </p:animEffect>
                                  </p:childTnLst>
                                </p:cTn>
                              </p:par>
                              <p:par>
                                <p:cTn id="356" presetID="10" presetClass="entr" presetSubtype="0" fill="hold" grpId="0" nodeType="withEffect">
                                  <p:stCondLst>
                                    <p:cond delay="0"/>
                                  </p:stCondLst>
                                  <p:childTnLst>
                                    <p:set>
                                      <p:cBhvr>
                                        <p:cTn id="357" dur="1" fill="hold">
                                          <p:stCondLst>
                                            <p:cond delay="0"/>
                                          </p:stCondLst>
                                        </p:cTn>
                                        <p:tgtEl>
                                          <p:spTgt spid="82"/>
                                        </p:tgtEl>
                                        <p:attrNameLst>
                                          <p:attrName>style.visibility</p:attrName>
                                        </p:attrNameLst>
                                      </p:cBhvr>
                                      <p:to>
                                        <p:strVal val="visible"/>
                                      </p:to>
                                    </p:set>
                                    <p:animEffect transition="in" filter="fade">
                                      <p:cBhvr>
                                        <p:cTn id="358" dur="500"/>
                                        <p:tgtEl>
                                          <p:spTgt spid="82"/>
                                        </p:tgtEl>
                                      </p:cBhvr>
                                    </p:animEffect>
                                  </p:childTnLst>
                                </p:cTn>
                              </p:par>
                            </p:childTnLst>
                          </p:cTn>
                        </p:par>
                      </p:childTnLst>
                    </p:cTn>
                  </p:par>
                  <p:par>
                    <p:cTn id="359" fill="hold">
                      <p:stCondLst>
                        <p:cond delay="indefinite"/>
                      </p:stCondLst>
                      <p:childTnLst>
                        <p:par>
                          <p:cTn id="360" fill="hold">
                            <p:stCondLst>
                              <p:cond delay="0"/>
                            </p:stCondLst>
                            <p:childTnLst>
                              <p:par>
                                <p:cTn id="361" presetID="10" presetClass="entr" presetSubtype="0" fill="hold" grpId="0" nodeType="clickEffect">
                                  <p:stCondLst>
                                    <p:cond delay="0"/>
                                  </p:stCondLst>
                                  <p:childTnLst>
                                    <p:set>
                                      <p:cBhvr>
                                        <p:cTn id="362" dur="1" fill="hold">
                                          <p:stCondLst>
                                            <p:cond delay="0"/>
                                          </p:stCondLst>
                                        </p:cTn>
                                        <p:tgtEl>
                                          <p:spTgt spid="81"/>
                                        </p:tgtEl>
                                        <p:attrNameLst>
                                          <p:attrName>style.visibility</p:attrName>
                                        </p:attrNameLst>
                                      </p:cBhvr>
                                      <p:to>
                                        <p:strVal val="visible"/>
                                      </p:to>
                                    </p:set>
                                    <p:animEffect transition="in" filter="fade">
                                      <p:cBhvr>
                                        <p:cTn id="363" dur="500"/>
                                        <p:tgtEl>
                                          <p:spTgt spid="81"/>
                                        </p:tgtEl>
                                      </p:cBhvr>
                                    </p:animEffect>
                                  </p:childTnLst>
                                </p:cTn>
                              </p:par>
                            </p:childTnLst>
                          </p:cTn>
                        </p:par>
                      </p:childTnLst>
                    </p:cTn>
                  </p:par>
                  <p:par>
                    <p:cTn id="364" fill="hold">
                      <p:stCondLst>
                        <p:cond delay="indefinite"/>
                      </p:stCondLst>
                      <p:childTnLst>
                        <p:par>
                          <p:cTn id="365" fill="hold">
                            <p:stCondLst>
                              <p:cond delay="0"/>
                            </p:stCondLst>
                            <p:childTnLst>
                              <p:par>
                                <p:cTn id="366" presetID="10" presetClass="entr" presetSubtype="0" fill="hold" grpId="0" nodeType="clickEffect">
                                  <p:stCondLst>
                                    <p:cond delay="0"/>
                                  </p:stCondLst>
                                  <p:childTnLst>
                                    <p:set>
                                      <p:cBhvr>
                                        <p:cTn id="367" dur="1" fill="hold">
                                          <p:stCondLst>
                                            <p:cond delay="0"/>
                                          </p:stCondLst>
                                        </p:cTn>
                                        <p:tgtEl>
                                          <p:spTgt spid="83"/>
                                        </p:tgtEl>
                                        <p:attrNameLst>
                                          <p:attrName>style.visibility</p:attrName>
                                        </p:attrNameLst>
                                      </p:cBhvr>
                                      <p:to>
                                        <p:strVal val="visible"/>
                                      </p:to>
                                    </p:set>
                                    <p:animEffect transition="in" filter="fade">
                                      <p:cBhvr>
                                        <p:cTn id="368" dur="500"/>
                                        <p:tgtEl>
                                          <p:spTgt spid="83"/>
                                        </p:tgtEl>
                                      </p:cBhvr>
                                    </p:animEffect>
                                  </p:childTnLst>
                                </p:cTn>
                              </p:par>
                            </p:childTnLst>
                          </p:cTn>
                        </p:par>
                      </p:childTnLst>
                    </p:cTn>
                  </p:par>
                  <p:par>
                    <p:cTn id="369" fill="hold">
                      <p:stCondLst>
                        <p:cond delay="indefinite"/>
                      </p:stCondLst>
                      <p:childTnLst>
                        <p:par>
                          <p:cTn id="370" fill="hold">
                            <p:stCondLst>
                              <p:cond delay="0"/>
                            </p:stCondLst>
                            <p:childTnLst>
                              <p:par>
                                <p:cTn id="371" presetID="10" presetClass="entr" presetSubtype="0" fill="hold" grpId="0" nodeType="clickEffect">
                                  <p:stCondLst>
                                    <p:cond delay="0"/>
                                  </p:stCondLst>
                                  <p:childTnLst>
                                    <p:set>
                                      <p:cBhvr>
                                        <p:cTn id="372" dur="1" fill="hold">
                                          <p:stCondLst>
                                            <p:cond delay="0"/>
                                          </p:stCondLst>
                                        </p:cTn>
                                        <p:tgtEl>
                                          <p:spTgt spid="80"/>
                                        </p:tgtEl>
                                        <p:attrNameLst>
                                          <p:attrName>style.visibility</p:attrName>
                                        </p:attrNameLst>
                                      </p:cBhvr>
                                      <p:to>
                                        <p:strVal val="visible"/>
                                      </p:to>
                                    </p:set>
                                    <p:animEffect transition="in" filter="fade">
                                      <p:cBhvr>
                                        <p:cTn id="373" dur="500"/>
                                        <p:tgtEl>
                                          <p:spTgt spid="80"/>
                                        </p:tgtEl>
                                      </p:cBhvr>
                                    </p:animEffect>
                                  </p:childTnLst>
                                </p:cTn>
                              </p:par>
                            </p:childTnLst>
                          </p:cTn>
                        </p:par>
                      </p:childTnLst>
                    </p:cTn>
                  </p:par>
                  <p:par>
                    <p:cTn id="374" fill="hold">
                      <p:stCondLst>
                        <p:cond delay="indefinite"/>
                      </p:stCondLst>
                      <p:childTnLst>
                        <p:par>
                          <p:cTn id="375" fill="hold">
                            <p:stCondLst>
                              <p:cond delay="0"/>
                            </p:stCondLst>
                            <p:childTnLst>
                              <p:par>
                                <p:cTn id="376" presetID="10" presetClass="entr" presetSubtype="0" fill="hold" nodeType="clickEffect">
                                  <p:stCondLst>
                                    <p:cond delay="0"/>
                                  </p:stCondLst>
                                  <p:childTnLst>
                                    <p:set>
                                      <p:cBhvr>
                                        <p:cTn id="377" dur="1" fill="hold">
                                          <p:stCondLst>
                                            <p:cond delay="0"/>
                                          </p:stCondLst>
                                        </p:cTn>
                                        <p:tgtEl>
                                          <p:spTgt spid="4"/>
                                        </p:tgtEl>
                                        <p:attrNameLst>
                                          <p:attrName>style.visibility</p:attrName>
                                        </p:attrNameLst>
                                      </p:cBhvr>
                                      <p:to>
                                        <p:strVal val="visible"/>
                                      </p:to>
                                    </p:set>
                                    <p:animEffect transition="in" filter="fade">
                                      <p:cBhvr>
                                        <p:cTn id="378" dur="500"/>
                                        <p:tgtEl>
                                          <p:spTgt spid="4"/>
                                        </p:tgtEl>
                                      </p:cBhvr>
                                    </p:animEffect>
                                  </p:childTnLst>
                                </p:cTn>
                              </p:par>
                            </p:childTnLst>
                          </p:cTn>
                        </p:par>
                      </p:childTnLst>
                    </p:cTn>
                  </p:par>
                  <p:par>
                    <p:cTn id="379" fill="hold">
                      <p:stCondLst>
                        <p:cond delay="indefinite"/>
                      </p:stCondLst>
                      <p:childTnLst>
                        <p:par>
                          <p:cTn id="380" fill="hold">
                            <p:stCondLst>
                              <p:cond delay="0"/>
                            </p:stCondLst>
                            <p:childTnLst>
                              <p:par>
                                <p:cTn id="381" presetID="10" presetClass="entr" presetSubtype="0" fill="hold" nodeType="clickEffect">
                                  <p:stCondLst>
                                    <p:cond delay="0"/>
                                  </p:stCondLst>
                                  <p:childTnLst>
                                    <p:set>
                                      <p:cBhvr>
                                        <p:cTn id="382" dur="1" fill="hold">
                                          <p:stCondLst>
                                            <p:cond delay="0"/>
                                          </p:stCondLst>
                                        </p:cTn>
                                        <p:tgtEl>
                                          <p:spTgt spid="84"/>
                                        </p:tgtEl>
                                        <p:attrNameLst>
                                          <p:attrName>style.visibility</p:attrName>
                                        </p:attrNameLst>
                                      </p:cBhvr>
                                      <p:to>
                                        <p:strVal val="visible"/>
                                      </p:to>
                                    </p:set>
                                    <p:animEffect transition="in" filter="fade">
                                      <p:cBhvr>
                                        <p:cTn id="383" dur="500"/>
                                        <p:tgtEl>
                                          <p:spTgt spid="84"/>
                                        </p:tgtEl>
                                      </p:cBhvr>
                                    </p:animEffect>
                                  </p:childTnLst>
                                </p:cTn>
                              </p:par>
                            </p:childTnLst>
                          </p:cTn>
                        </p:par>
                      </p:childTnLst>
                    </p:cTn>
                  </p:par>
                  <p:par>
                    <p:cTn id="384" fill="hold">
                      <p:stCondLst>
                        <p:cond delay="indefinite"/>
                      </p:stCondLst>
                      <p:childTnLst>
                        <p:par>
                          <p:cTn id="385" fill="hold">
                            <p:stCondLst>
                              <p:cond delay="0"/>
                            </p:stCondLst>
                            <p:childTnLst>
                              <p:par>
                                <p:cTn id="386" presetID="10" presetClass="entr" presetSubtype="0" fill="hold" nodeType="clickEffect">
                                  <p:stCondLst>
                                    <p:cond delay="0"/>
                                  </p:stCondLst>
                                  <p:childTnLst>
                                    <p:set>
                                      <p:cBhvr>
                                        <p:cTn id="387" dur="1" fill="hold">
                                          <p:stCondLst>
                                            <p:cond delay="0"/>
                                          </p:stCondLst>
                                        </p:cTn>
                                        <p:tgtEl>
                                          <p:spTgt spid="13"/>
                                        </p:tgtEl>
                                        <p:attrNameLst>
                                          <p:attrName>style.visibility</p:attrName>
                                        </p:attrNameLst>
                                      </p:cBhvr>
                                      <p:to>
                                        <p:strVal val="visible"/>
                                      </p:to>
                                    </p:set>
                                    <p:animEffect transition="in" filter="fade">
                                      <p:cBhvr>
                                        <p:cTn id="388" dur="500"/>
                                        <p:tgtEl>
                                          <p:spTgt spid="13"/>
                                        </p:tgtEl>
                                      </p:cBhvr>
                                    </p:animEffect>
                                  </p:childTnLst>
                                </p:cTn>
                              </p:par>
                            </p:childTnLst>
                          </p:cTn>
                        </p:par>
                      </p:childTnLst>
                    </p:cTn>
                  </p:par>
                  <p:par>
                    <p:cTn id="389" fill="hold">
                      <p:stCondLst>
                        <p:cond delay="indefinite"/>
                      </p:stCondLst>
                      <p:childTnLst>
                        <p:par>
                          <p:cTn id="390" fill="hold">
                            <p:stCondLst>
                              <p:cond delay="0"/>
                            </p:stCondLst>
                            <p:childTnLst>
                              <p:par>
                                <p:cTn id="391" presetID="10" presetClass="entr" presetSubtype="0" fill="hold" nodeType="clickEffect">
                                  <p:stCondLst>
                                    <p:cond delay="0"/>
                                  </p:stCondLst>
                                  <p:childTnLst>
                                    <p:set>
                                      <p:cBhvr>
                                        <p:cTn id="392" dur="1" fill="hold">
                                          <p:stCondLst>
                                            <p:cond delay="0"/>
                                          </p:stCondLst>
                                        </p:cTn>
                                        <p:tgtEl>
                                          <p:spTgt spid="86"/>
                                        </p:tgtEl>
                                        <p:attrNameLst>
                                          <p:attrName>style.visibility</p:attrName>
                                        </p:attrNameLst>
                                      </p:cBhvr>
                                      <p:to>
                                        <p:strVal val="visible"/>
                                      </p:to>
                                    </p:set>
                                    <p:animEffect transition="in" filter="fade">
                                      <p:cBhvr>
                                        <p:cTn id="393" dur="500"/>
                                        <p:tgtEl>
                                          <p:spTgt spid="86"/>
                                        </p:tgtEl>
                                      </p:cBhvr>
                                    </p:animEffect>
                                  </p:childTnLst>
                                </p:cTn>
                              </p:par>
                            </p:childTnLst>
                          </p:cTn>
                        </p:par>
                      </p:childTnLst>
                    </p:cTn>
                  </p:par>
                  <p:par>
                    <p:cTn id="394" fill="hold">
                      <p:stCondLst>
                        <p:cond delay="indefinite"/>
                      </p:stCondLst>
                      <p:childTnLst>
                        <p:par>
                          <p:cTn id="395" fill="hold">
                            <p:stCondLst>
                              <p:cond delay="0"/>
                            </p:stCondLst>
                            <p:childTnLst>
                              <p:par>
                                <p:cTn id="396" presetID="10" presetClass="entr" presetSubtype="0" fill="hold" nodeType="clickEffect">
                                  <p:stCondLst>
                                    <p:cond delay="0"/>
                                  </p:stCondLst>
                                  <p:childTnLst>
                                    <p:set>
                                      <p:cBhvr>
                                        <p:cTn id="397" dur="1" fill="hold">
                                          <p:stCondLst>
                                            <p:cond delay="0"/>
                                          </p:stCondLst>
                                        </p:cTn>
                                        <p:tgtEl>
                                          <p:spTgt spid="87"/>
                                        </p:tgtEl>
                                        <p:attrNameLst>
                                          <p:attrName>style.visibility</p:attrName>
                                        </p:attrNameLst>
                                      </p:cBhvr>
                                      <p:to>
                                        <p:strVal val="visible"/>
                                      </p:to>
                                    </p:set>
                                    <p:animEffect transition="in" filter="fade">
                                      <p:cBhvr>
                                        <p:cTn id="398" dur="500"/>
                                        <p:tgtEl>
                                          <p:spTgt spid="87"/>
                                        </p:tgtEl>
                                      </p:cBhvr>
                                    </p:animEffect>
                                  </p:childTnLst>
                                </p:cTn>
                              </p:par>
                              <p:par>
                                <p:cTn id="399" presetID="10" presetClass="entr" presetSubtype="0" fill="hold" nodeType="withEffect">
                                  <p:stCondLst>
                                    <p:cond delay="0"/>
                                  </p:stCondLst>
                                  <p:childTnLst>
                                    <p:set>
                                      <p:cBhvr>
                                        <p:cTn id="400" dur="1" fill="hold">
                                          <p:stCondLst>
                                            <p:cond delay="0"/>
                                          </p:stCondLst>
                                        </p:cTn>
                                        <p:tgtEl>
                                          <p:spTgt spid="88"/>
                                        </p:tgtEl>
                                        <p:attrNameLst>
                                          <p:attrName>style.visibility</p:attrName>
                                        </p:attrNameLst>
                                      </p:cBhvr>
                                      <p:to>
                                        <p:strVal val="visible"/>
                                      </p:to>
                                    </p:set>
                                    <p:animEffect transition="in" filter="fade">
                                      <p:cBhvr>
                                        <p:cTn id="401" dur="500"/>
                                        <p:tgtEl>
                                          <p:spTgt spid="88"/>
                                        </p:tgtEl>
                                      </p:cBhvr>
                                    </p:animEffect>
                                  </p:childTnLst>
                                </p:cTn>
                              </p:par>
                              <p:par>
                                <p:cTn id="402" presetID="10" presetClass="entr" presetSubtype="0" fill="hold" nodeType="withEffect">
                                  <p:stCondLst>
                                    <p:cond delay="0"/>
                                  </p:stCondLst>
                                  <p:childTnLst>
                                    <p:set>
                                      <p:cBhvr>
                                        <p:cTn id="403" dur="1" fill="hold">
                                          <p:stCondLst>
                                            <p:cond delay="0"/>
                                          </p:stCondLst>
                                        </p:cTn>
                                        <p:tgtEl>
                                          <p:spTgt spid="89"/>
                                        </p:tgtEl>
                                        <p:attrNameLst>
                                          <p:attrName>style.visibility</p:attrName>
                                        </p:attrNameLst>
                                      </p:cBhvr>
                                      <p:to>
                                        <p:strVal val="visible"/>
                                      </p:to>
                                    </p:set>
                                    <p:animEffect transition="in" filter="fade">
                                      <p:cBhvr>
                                        <p:cTn id="404" dur="500"/>
                                        <p:tgtEl>
                                          <p:spTgt spid="89"/>
                                        </p:tgtEl>
                                      </p:cBhvr>
                                    </p:animEffect>
                                  </p:childTnLst>
                                </p:cTn>
                              </p:par>
                              <p:par>
                                <p:cTn id="405" presetID="10" presetClass="entr" presetSubtype="0" fill="hold" nodeType="withEffect">
                                  <p:stCondLst>
                                    <p:cond delay="0"/>
                                  </p:stCondLst>
                                  <p:childTnLst>
                                    <p:set>
                                      <p:cBhvr>
                                        <p:cTn id="406" dur="1" fill="hold">
                                          <p:stCondLst>
                                            <p:cond delay="0"/>
                                          </p:stCondLst>
                                        </p:cTn>
                                        <p:tgtEl>
                                          <p:spTgt spid="90"/>
                                        </p:tgtEl>
                                        <p:attrNameLst>
                                          <p:attrName>style.visibility</p:attrName>
                                        </p:attrNameLst>
                                      </p:cBhvr>
                                      <p:to>
                                        <p:strVal val="visible"/>
                                      </p:to>
                                    </p:set>
                                    <p:animEffect transition="in" filter="fade">
                                      <p:cBhvr>
                                        <p:cTn id="407"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4" grpId="0"/>
      <p:bldP spid="25" grpId="0"/>
      <p:bldP spid="27" grpId="0"/>
      <p:bldP spid="28" grpId="0"/>
      <p:bldP spid="29" grpId="0"/>
      <p:bldP spid="30" grpId="0"/>
      <p:bldP spid="31" grpId="0"/>
      <p:bldP spid="32" grpId="0"/>
      <p:bldP spid="33" grpId="0"/>
      <p:bldP spid="34"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3" grpId="0"/>
      <p:bldP spid="54" grpId="0"/>
      <p:bldP spid="55" grpId="0"/>
      <p:bldP spid="56" grpId="0"/>
      <p:bldP spid="52" grpId="0"/>
      <p:bldP spid="57" grpId="0"/>
      <p:bldP spid="58" grpId="0"/>
      <p:bldP spid="60" grpId="0"/>
      <p:bldP spid="61" grpId="0"/>
      <p:bldP spid="62" grpId="0"/>
      <p:bldP spid="63" grpId="0"/>
      <p:bldP spid="64" grpId="0"/>
      <p:bldP spid="65" grpId="0"/>
      <p:bldP spid="66" grpId="0"/>
      <p:bldP spid="67" grpId="0"/>
      <p:bldP spid="68" grpId="0"/>
      <p:bldP spid="69" grpId="0"/>
      <p:bldP spid="70" grpId="0"/>
      <p:bldP spid="71" grpId="0"/>
      <p:bldP spid="72" grpId="0"/>
      <p:bldP spid="73" grpId="0"/>
      <p:bldP spid="74" grpId="0"/>
      <p:bldP spid="75" grpId="0"/>
      <p:bldP spid="76" grpId="0"/>
      <p:bldP spid="77" grpId="0"/>
      <p:bldP spid="2" grpId="0" animBg="1"/>
      <p:bldP spid="78" grpId="0"/>
      <p:bldP spid="79" grpId="0"/>
      <p:bldP spid="80" grpId="0"/>
      <p:bldP spid="81" grpId="0"/>
      <p:bldP spid="82" grpId="0"/>
      <p:bldP spid="83" grpId="0" animBg="1"/>
      <p:bldP spid="108" grpId="0"/>
      <p:bldP spid="109" grpId="0"/>
      <p:bldP spid="110" grpId="0"/>
      <p:bldP spid="111" grpId="0"/>
      <p:bldP spid="113" grpId="0"/>
      <p:bldP spid="114" grpId="0"/>
      <p:bldP spid="117" grpId="0"/>
      <p:bldP spid="118" grpId="0"/>
      <p:bldP spid="131" grpId="0"/>
      <p:bldP spid="132" grpId="0"/>
      <p:bldP spid="133" grpId="0"/>
      <p:bldP spid="134" grpId="0"/>
      <p:bldP spid="135" grpId="0"/>
      <p:bldP spid="136" grpId="0"/>
      <p:bldP spid="137" grpId="0"/>
      <p:bldP spid="138" grpId="0"/>
      <p:bldP spid="139" grpId="0"/>
      <p:bldP spid="140" grpId="0"/>
      <p:bldP spid="141" grpId="0"/>
      <p:bldP spid="142" grpId="0"/>
      <p:bldP spid="143" grpId="0"/>
      <p:bldP spid="146" grpId="0"/>
      <p:bldP spid="148" grpId="0"/>
      <p:bldP spid="149" grpId="0"/>
      <p:bldP spid="150" grpId="0"/>
      <p:bldP spid="151" grpId="0"/>
      <p:bldP spid="152" grpId="0"/>
      <p:bldP spid="153" grpId="0"/>
      <p:bldP spid="154" grpId="0"/>
      <p:bldP spid="155" grpId="0"/>
      <p:bldP spid="156" grpId="0"/>
      <p:bldP spid="157" grpId="0"/>
      <p:bldP spid="160" grpId="0"/>
      <p:bldP spid="165" grpId="0"/>
      <p:bldP spid="166" grpId="0"/>
      <p:bldP spid="167" grpId="0"/>
      <p:bldP spid="168" grpId="0"/>
      <p:bldP spid="169" grpId="0"/>
      <p:bldP spid="170" grpId="0"/>
      <p:bldP spid="171" grpId="0"/>
      <p:bldP spid="172" grpId="0"/>
      <p:bldP spid="173" grpId="0"/>
      <p:bldP spid="174" grpId="0"/>
      <p:bldP spid="210" grpId="0"/>
      <p:bldP spid="211" grpId="0"/>
      <p:bldP spid="212" grpId="0"/>
      <p:bldP spid="213" grpId="0"/>
      <p:bldP spid="214" grpId="0"/>
      <p:bldP spid="215" grpId="0"/>
      <p:bldP spid="2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948905" y="836763"/>
            <a:ext cx="7398179" cy="523220"/>
          </a:xfrm>
          <a:prstGeom prst="rect">
            <a:avLst/>
          </a:prstGeom>
          <a:noFill/>
        </p:spPr>
        <p:txBody>
          <a:bodyPr wrap="none" rtlCol="0">
            <a:spAutoFit/>
          </a:bodyPr>
          <a:lstStyle/>
          <a:p>
            <a:r>
              <a:rPr lang="ja-JP" altLang="en-US" sz="2800" b="1" dirty="0" smtClean="0">
                <a:latin typeface="ＭＳ ゴシック" panose="020B0609070205080204" pitchFamily="49" charset="-128"/>
                <a:ea typeface="ＭＳ ゴシック" panose="020B0609070205080204" pitchFamily="49" charset="-128"/>
              </a:rPr>
              <a:t>４</a:t>
            </a:r>
            <a:r>
              <a:rPr kumimoji="1" lang="ja-JP" altLang="en-US" sz="2800" b="1" dirty="0" smtClean="0">
                <a:latin typeface="ＭＳ ゴシック" panose="020B0609070205080204" pitchFamily="49" charset="-128"/>
                <a:ea typeface="ＭＳ ゴシック" panose="020B0609070205080204" pitchFamily="49" charset="-128"/>
              </a:rPr>
              <a:t>．セットが終了したとき（各セット同じ）</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タイトル 1"/>
          <p:cNvSpPr txBox="1">
            <a:spLocks/>
          </p:cNvSpPr>
          <p:nvPr/>
        </p:nvSpPr>
        <p:spPr>
          <a:xfrm>
            <a:off x="694587" y="303392"/>
            <a:ext cx="8596668" cy="662653"/>
          </a:xfrm>
          <a:prstGeom prst="rect">
            <a:avLst/>
          </a:prstGeom>
        </p:spPr>
        <p:txBody>
          <a:bodyPr>
            <a:normAutofit fontScale="60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smtClean="0"/>
              <a:t>第１　試合経過の記録方法</a:t>
            </a:r>
            <a:r>
              <a:rPr lang="ja-JP" altLang="en-US" dirty="0"/>
              <a:t>（公式記録用紙への記入方法について</a:t>
            </a:r>
            <a:r>
              <a:rPr lang="ja-JP" altLang="en-US" dirty="0" smtClean="0"/>
              <a:t>）</a:t>
            </a:r>
            <a:r>
              <a:rPr lang="en-US" altLang="ja-JP" dirty="0" smtClean="0"/>
              <a:t/>
            </a:r>
            <a:br>
              <a:rPr lang="en-US" altLang="ja-JP" dirty="0" smtClean="0"/>
            </a:br>
            <a:endParaRPr lang="ja-JP" altLang="en-US" dirty="0"/>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8865" y="1619475"/>
            <a:ext cx="7006281" cy="5002973"/>
          </a:xfrm>
          <a:prstGeom prst="rect">
            <a:avLst/>
          </a:prstGeom>
        </p:spPr>
      </p:pic>
    </p:spTree>
    <p:extLst>
      <p:ext uri="{BB962C8B-B14F-4D97-AF65-F5344CB8AC3E}">
        <p14:creationId xmlns:p14="http://schemas.microsoft.com/office/powerpoint/2010/main" val="30711091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3"/>
          <a:stretch>
            <a:fillRect/>
          </a:stretch>
        </p:blipFill>
        <p:spPr>
          <a:xfrm>
            <a:off x="183931" y="1080720"/>
            <a:ext cx="11824138" cy="4906763"/>
          </a:xfrm>
          <a:prstGeom prst="rect">
            <a:avLst/>
          </a:prstGeom>
        </p:spPr>
      </p:pic>
      <p:sp>
        <p:nvSpPr>
          <p:cNvPr id="5" name="テキスト ボックス 4"/>
          <p:cNvSpPr txBox="1"/>
          <p:nvPr/>
        </p:nvSpPr>
        <p:spPr>
          <a:xfrm>
            <a:off x="1135117" y="1160922"/>
            <a:ext cx="3468414" cy="369332"/>
          </a:xfrm>
          <a:prstGeom prst="rect">
            <a:avLst/>
          </a:prstGeom>
          <a:noFill/>
        </p:spPr>
        <p:txBody>
          <a:bodyPr wrap="square" rtlCol="0">
            <a:spAutoFit/>
          </a:bodyPr>
          <a:lstStyle/>
          <a:p>
            <a:r>
              <a:rPr kumimoji="1" lang="ja-JP" altLang="en-US" dirty="0" smtClean="0"/>
              <a:t>市民大会</a:t>
            </a:r>
            <a:endParaRPr kumimoji="1" lang="ja-JP" altLang="en-US" dirty="0"/>
          </a:p>
        </p:txBody>
      </p:sp>
      <p:sp>
        <p:nvSpPr>
          <p:cNvPr id="6" name="テキスト ボックス 5"/>
          <p:cNvSpPr txBox="1"/>
          <p:nvPr/>
        </p:nvSpPr>
        <p:spPr>
          <a:xfrm>
            <a:off x="1135117" y="1613338"/>
            <a:ext cx="3468414" cy="369332"/>
          </a:xfrm>
          <a:prstGeom prst="rect">
            <a:avLst/>
          </a:prstGeom>
          <a:noFill/>
        </p:spPr>
        <p:txBody>
          <a:bodyPr wrap="square" rtlCol="0">
            <a:spAutoFit/>
          </a:bodyPr>
          <a:lstStyle/>
          <a:p>
            <a:r>
              <a:rPr lang="ja-JP" altLang="en-US" dirty="0"/>
              <a:t>茨木市</a:t>
            </a:r>
            <a:endParaRPr kumimoji="1" lang="ja-JP" altLang="en-US" dirty="0"/>
          </a:p>
        </p:txBody>
      </p:sp>
      <p:sp>
        <p:nvSpPr>
          <p:cNvPr id="7" name="テキスト ボックス 6"/>
          <p:cNvSpPr txBox="1"/>
          <p:nvPr/>
        </p:nvSpPr>
        <p:spPr>
          <a:xfrm>
            <a:off x="1166648" y="2056242"/>
            <a:ext cx="3468414" cy="369332"/>
          </a:xfrm>
          <a:prstGeom prst="rect">
            <a:avLst/>
          </a:prstGeom>
          <a:noFill/>
        </p:spPr>
        <p:txBody>
          <a:bodyPr wrap="square" rtlCol="0">
            <a:spAutoFit/>
          </a:bodyPr>
          <a:lstStyle/>
          <a:p>
            <a:r>
              <a:rPr kumimoji="1" lang="ja-JP" altLang="en-US" dirty="0" smtClean="0"/>
              <a:t>市民体育館</a:t>
            </a:r>
            <a:endParaRPr kumimoji="1" lang="ja-JP" altLang="en-US" dirty="0"/>
          </a:p>
        </p:txBody>
      </p:sp>
      <p:sp>
        <p:nvSpPr>
          <p:cNvPr id="10" name="テキスト ボックス 9"/>
          <p:cNvSpPr txBox="1"/>
          <p:nvPr/>
        </p:nvSpPr>
        <p:spPr>
          <a:xfrm>
            <a:off x="5381297" y="1558000"/>
            <a:ext cx="567559" cy="369332"/>
          </a:xfrm>
          <a:prstGeom prst="rect">
            <a:avLst/>
          </a:prstGeom>
          <a:noFill/>
        </p:spPr>
        <p:txBody>
          <a:bodyPr wrap="square" rtlCol="0">
            <a:spAutoFit/>
          </a:bodyPr>
          <a:lstStyle/>
          <a:p>
            <a:r>
              <a:rPr kumimoji="1" lang="ja-JP" altLang="en-US" dirty="0" smtClean="0"/>
              <a:t>２</a:t>
            </a:r>
            <a:endParaRPr kumimoji="1" lang="ja-JP" altLang="en-US" dirty="0"/>
          </a:p>
        </p:txBody>
      </p:sp>
      <p:sp>
        <p:nvSpPr>
          <p:cNvPr id="11" name="テキスト ボックス 10"/>
          <p:cNvSpPr txBox="1"/>
          <p:nvPr/>
        </p:nvSpPr>
        <p:spPr>
          <a:xfrm>
            <a:off x="6159063" y="1558000"/>
            <a:ext cx="567559" cy="369332"/>
          </a:xfrm>
          <a:prstGeom prst="rect">
            <a:avLst/>
          </a:prstGeom>
          <a:noFill/>
        </p:spPr>
        <p:txBody>
          <a:bodyPr wrap="square" rtlCol="0">
            <a:spAutoFit/>
          </a:bodyPr>
          <a:lstStyle/>
          <a:p>
            <a:r>
              <a:rPr kumimoji="1" lang="ja-JP" altLang="en-US" dirty="0" smtClean="0"/>
              <a:t>２</a:t>
            </a:r>
            <a:endParaRPr kumimoji="1" lang="ja-JP" altLang="en-US" dirty="0"/>
          </a:p>
        </p:txBody>
      </p:sp>
      <p:sp>
        <p:nvSpPr>
          <p:cNvPr id="12" name="テキスト ボックス 11"/>
          <p:cNvSpPr txBox="1"/>
          <p:nvPr/>
        </p:nvSpPr>
        <p:spPr>
          <a:xfrm>
            <a:off x="6960475" y="1564725"/>
            <a:ext cx="567559" cy="369332"/>
          </a:xfrm>
          <a:prstGeom prst="rect">
            <a:avLst/>
          </a:prstGeom>
          <a:noFill/>
        </p:spPr>
        <p:txBody>
          <a:bodyPr wrap="square" rtlCol="0">
            <a:spAutoFit/>
          </a:bodyPr>
          <a:lstStyle/>
          <a:p>
            <a:r>
              <a:rPr kumimoji="1" lang="ja-JP" altLang="en-US" dirty="0" smtClean="0"/>
              <a:t>２</a:t>
            </a:r>
            <a:endParaRPr kumimoji="1" lang="ja-JP" altLang="en-US" dirty="0"/>
          </a:p>
        </p:txBody>
      </p:sp>
      <p:sp>
        <p:nvSpPr>
          <p:cNvPr id="14" name="テキスト ボックス 13"/>
          <p:cNvSpPr txBox="1"/>
          <p:nvPr/>
        </p:nvSpPr>
        <p:spPr>
          <a:xfrm>
            <a:off x="8579069" y="1558000"/>
            <a:ext cx="504497" cy="369332"/>
          </a:xfrm>
          <a:prstGeom prst="rect">
            <a:avLst/>
          </a:prstGeom>
          <a:noFill/>
        </p:spPr>
        <p:txBody>
          <a:bodyPr wrap="square" rtlCol="0">
            <a:spAutoFit/>
          </a:bodyPr>
          <a:lstStyle/>
          <a:p>
            <a:r>
              <a:rPr kumimoji="1" lang="ja-JP" altLang="en-US" dirty="0" smtClean="0"/>
              <a:t>Ａ</a:t>
            </a:r>
            <a:endParaRPr kumimoji="1" lang="ja-JP" altLang="en-US" dirty="0"/>
          </a:p>
        </p:txBody>
      </p:sp>
      <p:sp>
        <p:nvSpPr>
          <p:cNvPr id="15" name="テキスト ボックス 14"/>
          <p:cNvSpPr txBox="1"/>
          <p:nvPr/>
        </p:nvSpPr>
        <p:spPr>
          <a:xfrm>
            <a:off x="9115097" y="1564725"/>
            <a:ext cx="567559" cy="369332"/>
          </a:xfrm>
          <a:prstGeom prst="rect">
            <a:avLst/>
          </a:prstGeom>
          <a:noFill/>
        </p:spPr>
        <p:txBody>
          <a:bodyPr wrap="square" rtlCol="0">
            <a:spAutoFit/>
          </a:bodyPr>
          <a:lstStyle/>
          <a:p>
            <a:r>
              <a:rPr kumimoji="1" lang="ja-JP" altLang="en-US" dirty="0" smtClean="0"/>
              <a:t>１</a:t>
            </a:r>
            <a:endParaRPr kumimoji="1" lang="ja-JP" altLang="en-US" dirty="0"/>
          </a:p>
        </p:txBody>
      </p:sp>
      <p:sp>
        <p:nvSpPr>
          <p:cNvPr id="16" name="テキスト ボックス 15"/>
          <p:cNvSpPr txBox="1"/>
          <p:nvPr/>
        </p:nvSpPr>
        <p:spPr>
          <a:xfrm>
            <a:off x="6038194" y="2022396"/>
            <a:ext cx="1376855" cy="369332"/>
          </a:xfrm>
          <a:prstGeom prst="rect">
            <a:avLst/>
          </a:prstGeom>
          <a:noFill/>
        </p:spPr>
        <p:txBody>
          <a:bodyPr wrap="square" rtlCol="0">
            <a:spAutoFit/>
          </a:bodyPr>
          <a:lstStyle/>
          <a:p>
            <a:r>
              <a:rPr kumimoji="1" lang="ja-JP" altLang="en-US" dirty="0" smtClean="0"/>
              <a:t>チームＡ</a:t>
            </a:r>
            <a:endParaRPr kumimoji="1" lang="ja-JP" altLang="en-US" dirty="0"/>
          </a:p>
        </p:txBody>
      </p:sp>
      <p:sp>
        <p:nvSpPr>
          <p:cNvPr id="18" name="テキスト ボックス 17"/>
          <p:cNvSpPr txBox="1"/>
          <p:nvPr/>
        </p:nvSpPr>
        <p:spPr>
          <a:xfrm>
            <a:off x="7738242" y="2035280"/>
            <a:ext cx="1376855" cy="369332"/>
          </a:xfrm>
          <a:prstGeom prst="rect">
            <a:avLst/>
          </a:prstGeom>
          <a:noFill/>
        </p:spPr>
        <p:txBody>
          <a:bodyPr wrap="square" rtlCol="0">
            <a:spAutoFit/>
          </a:bodyPr>
          <a:lstStyle/>
          <a:p>
            <a:r>
              <a:rPr kumimoji="1" lang="ja-JP" altLang="en-US" dirty="0" smtClean="0"/>
              <a:t>チームＢ</a:t>
            </a:r>
            <a:endParaRPr kumimoji="1" lang="ja-JP" altLang="en-US" dirty="0"/>
          </a:p>
        </p:txBody>
      </p:sp>
      <p:sp>
        <p:nvSpPr>
          <p:cNvPr id="19" name="テキスト ボックス 18"/>
          <p:cNvSpPr txBox="1"/>
          <p:nvPr/>
        </p:nvSpPr>
        <p:spPr>
          <a:xfrm>
            <a:off x="4918842" y="2070428"/>
            <a:ext cx="357352" cy="369332"/>
          </a:xfrm>
          <a:prstGeom prst="rect">
            <a:avLst/>
          </a:prstGeom>
          <a:noFill/>
        </p:spPr>
        <p:txBody>
          <a:bodyPr wrap="square" rtlCol="0">
            <a:spAutoFit/>
          </a:bodyPr>
          <a:lstStyle/>
          <a:p>
            <a:r>
              <a:rPr kumimoji="1" lang="ja-JP" altLang="en-US" dirty="0" smtClean="0"/>
              <a:t>Ａ</a:t>
            </a:r>
            <a:endParaRPr kumimoji="1" lang="ja-JP" altLang="en-US" dirty="0"/>
          </a:p>
        </p:txBody>
      </p:sp>
      <p:sp>
        <p:nvSpPr>
          <p:cNvPr id="20" name="テキスト ボックス 19"/>
          <p:cNvSpPr txBox="1"/>
          <p:nvPr/>
        </p:nvSpPr>
        <p:spPr>
          <a:xfrm>
            <a:off x="9685283" y="2075684"/>
            <a:ext cx="357352" cy="369332"/>
          </a:xfrm>
          <a:prstGeom prst="rect">
            <a:avLst/>
          </a:prstGeom>
          <a:noFill/>
        </p:spPr>
        <p:txBody>
          <a:bodyPr wrap="square" rtlCol="0">
            <a:spAutoFit/>
          </a:bodyPr>
          <a:lstStyle/>
          <a:p>
            <a:r>
              <a:rPr kumimoji="1" lang="ja-JP" altLang="en-US" dirty="0" smtClean="0"/>
              <a:t>Ｂ</a:t>
            </a:r>
            <a:endParaRPr kumimoji="1" lang="ja-JP" altLang="en-US" dirty="0"/>
          </a:p>
        </p:txBody>
      </p:sp>
      <p:sp>
        <p:nvSpPr>
          <p:cNvPr id="21" name="テキスト ボックス 20"/>
          <p:cNvSpPr txBox="1"/>
          <p:nvPr/>
        </p:nvSpPr>
        <p:spPr>
          <a:xfrm>
            <a:off x="2613034" y="2532149"/>
            <a:ext cx="1376855" cy="369332"/>
          </a:xfrm>
          <a:prstGeom prst="rect">
            <a:avLst/>
          </a:prstGeom>
          <a:noFill/>
        </p:spPr>
        <p:txBody>
          <a:bodyPr wrap="square" rtlCol="0">
            <a:spAutoFit/>
          </a:bodyPr>
          <a:lstStyle/>
          <a:p>
            <a:r>
              <a:rPr kumimoji="1" lang="ja-JP" altLang="en-US" dirty="0" smtClean="0"/>
              <a:t>チームＡ</a:t>
            </a:r>
            <a:endParaRPr kumimoji="1" lang="ja-JP" altLang="en-US" dirty="0"/>
          </a:p>
        </p:txBody>
      </p:sp>
      <p:sp>
        <p:nvSpPr>
          <p:cNvPr id="22" name="テキスト ボックス 21"/>
          <p:cNvSpPr txBox="1"/>
          <p:nvPr/>
        </p:nvSpPr>
        <p:spPr>
          <a:xfrm>
            <a:off x="6278515" y="2532149"/>
            <a:ext cx="1376855" cy="369332"/>
          </a:xfrm>
          <a:prstGeom prst="rect">
            <a:avLst/>
          </a:prstGeom>
          <a:noFill/>
        </p:spPr>
        <p:txBody>
          <a:bodyPr wrap="square" rtlCol="0">
            <a:spAutoFit/>
          </a:bodyPr>
          <a:lstStyle/>
          <a:p>
            <a:r>
              <a:rPr kumimoji="1" lang="ja-JP" altLang="en-US" dirty="0" smtClean="0"/>
              <a:t>チームＢ</a:t>
            </a:r>
            <a:endParaRPr kumimoji="1" lang="ja-JP" altLang="en-US" dirty="0"/>
          </a:p>
        </p:txBody>
      </p:sp>
      <p:sp>
        <p:nvSpPr>
          <p:cNvPr id="23" name="テキスト ボックス 22"/>
          <p:cNvSpPr txBox="1"/>
          <p:nvPr/>
        </p:nvSpPr>
        <p:spPr>
          <a:xfrm>
            <a:off x="11119945" y="2007367"/>
            <a:ext cx="357352" cy="369332"/>
          </a:xfrm>
          <a:prstGeom prst="rect">
            <a:avLst/>
          </a:prstGeom>
          <a:noFill/>
        </p:spPr>
        <p:txBody>
          <a:bodyPr wrap="square" rtlCol="0">
            <a:spAutoFit/>
          </a:bodyPr>
          <a:lstStyle/>
          <a:p>
            <a:r>
              <a:rPr lang="en-US" altLang="ja-JP" dirty="0"/>
              <a:t>×</a:t>
            </a:r>
            <a:endParaRPr kumimoji="1" lang="ja-JP" altLang="en-US" dirty="0"/>
          </a:p>
        </p:txBody>
      </p:sp>
      <p:sp>
        <p:nvSpPr>
          <p:cNvPr id="24" name="テキスト ボックス 23"/>
          <p:cNvSpPr txBox="1"/>
          <p:nvPr/>
        </p:nvSpPr>
        <p:spPr>
          <a:xfrm>
            <a:off x="4363007" y="2412014"/>
            <a:ext cx="357352" cy="369332"/>
          </a:xfrm>
          <a:prstGeom prst="rect">
            <a:avLst/>
          </a:prstGeom>
          <a:noFill/>
        </p:spPr>
        <p:txBody>
          <a:bodyPr wrap="square" rtlCol="0">
            <a:spAutoFit/>
          </a:bodyPr>
          <a:lstStyle/>
          <a:p>
            <a:r>
              <a:rPr lang="en-US" altLang="ja-JP" dirty="0"/>
              <a:t>×</a:t>
            </a:r>
            <a:endParaRPr kumimoji="1" lang="ja-JP" altLang="en-US" dirty="0"/>
          </a:p>
        </p:txBody>
      </p:sp>
      <p:sp>
        <p:nvSpPr>
          <p:cNvPr id="25" name="テキスト ボックス 24"/>
          <p:cNvSpPr txBox="1"/>
          <p:nvPr/>
        </p:nvSpPr>
        <p:spPr>
          <a:xfrm>
            <a:off x="4956841" y="2627476"/>
            <a:ext cx="357352" cy="369332"/>
          </a:xfrm>
          <a:prstGeom prst="rect">
            <a:avLst/>
          </a:prstGeom>
          <a:noFill/>
        </p:spPr>
        <p:txBody>
          <a:bodyPr wrap="square" rtlCol="0">
            <a:spAutoFit/>
          </a:bodyPr>
          <a:lstStyle/>
          <a:p>
            <a:r>
              <a:rPr lang="en-US" altLang="ja-JP" dirty="0"/>
              <a:t>×</a:t>
            </a:r>
            <a:endParaRPr kumimoji="1" lang="ja-JP" altLang="en-US" dirty="0"/>
          </a:p>
        </p:txBody>
      </p:sp>
      <p:sp>
        <p:nvSpPr>
          <p:cNvPr id="26" name="タイトル 1"/>
          <p:cNvSpPr txBox="1">
            <a:spLocks/>
          </p:cNvSpPr>
          <p:nvPr/>
        </p:nvSpPr>
        <p:spPr>
          <a:xfrm>
            <a:off x="694587" y="307561"/>
            <a:ext cx="8596668" cy="658483"/>
          </a:xfrm>
          <a:prstGeom prst="rect">
            <a:avLst/>
          </a:prstGeom>
        </p:spPr>
        <p:txBody>
          <a:bodyPr>
            <a:normAutofit fontScale="60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smtClean="0"/>
              <a:t>第１　試合経過の記録方法</a:t>
            </a:r>
            <a:r>
              <a:rPr lang="ja-JP" altLang="en-US" dirty="0"/>
              <a:t>（公式記録用紙への記入方法について</a:t>
            </a:r>
            <a:r>
              <a:rPr lang="ja-JP" altLang="en-US" dirty="0" smtClean="0"/>
              <a:t>）</a:t>
            </a:r>
            <a:r>
              <a:rPr lang="en-US" altLang="ja-JP" dirty="0" smtClean="0"/>
              <a:t/>
            </a:r>
            <a:br>
              <a:rPr lang="en-US" altLang="ja-JP" dirty="0" smtClean="0"/>
            </a:br>
            <a:endParaRPr lang="ja-JP" altLang="en-US" dirty="0"/>
          </a:p>
        </p:txBody>
      </p:sp>
      <p:sp>
        <p:nvSpPr>
          <p:cNvPr id="27" name="テキスト ボックス 26"/>
          <p:cNvSpPr txBox="1"/>
          <p:nvPr/>
        </p:nvSpPr>
        <p:spPr>
          <a:xfrm>
            <a:off x="1103587" y="3247587"/>
            <a:ext cx="357352" cy="369332"/>
          </a:xfrm>
          <a:prstGeom prst="rect">
            <a:avLst/>
          </a:prstGeom>
          <a:noFill/>
        </p:spPr>
        <p:txBody>
          <a:bodyPr wrap="square" rtlCol="0">
            <a:spAutoFit/>
          </a:bodyPr>
          <a:lstStyle/>
          <a:p>
            <a:r>
              <a:rPr kumimoji="1" lang="ja-JP" altLang="en-US" dirty="0" smtClean="0"/>
              <a:t>３</a:t>
            </a:r>
            <a:endParaRPr kumimoji="1" lang="ja-JP" altLang="en-US" dirty="0"/>
          </a:p>
        </p:txBody>
      </p:sp>
      <p:sp>
        <p:nvSpPr>
          <p:cNvPr id="28" name="テキスト ボックス 27"/>
          <p:cNvSpPr txBox="1"/>
          <p:nvPr/>
        </p:nvSpPr>
        <p:spPr>
          <a:xfrm>
            <a:off x="1508235" y="3243122"/>
            <a:ext cx="357352" cy="369332"/>
          </a:xfrm>
          <a:prstGeom prst="rect">
            <a:avLst/>
          </a:prstGeom>
          <a:noFill/>
        </p:spPr>
        <p:txBody>
          <a:bodyPr wrap="square" rtlCol="0">
            <a:spAutoFit/>
          </a:bodyPr>
          <a:lstStyle/>
          <a:p>
            <a:r>
              <a:rPr kumimoji="1" lang="ja-JP" altLang="en-US" dirty="0" smtClean="0"/>
              <a:t>６</a:t>
            </a:r>
            <a:endParaRPr kumimoji="1" lang="ja-JP" altLang="en-US" dirty="0"/>
          </a:p>
        </p:txBody>
      </p:sp>
      <p:sp>
        <p:nvSpPr>
          <p:cNvPr id="29" name="テキスト ボックス 28"/>
          <p:cNvSpPr txBox="1"/>
          <p:nvPr/>
        </p:nvSpPr>
        <p:spPr>
          <a:xfrm>
            <a:off x="1865587" y="3257023"/>
            <a:ext cx="357352" cy="369332"/>
          </a:xfrm>
          <a:prstGeom prst="rect">
            <a:avLst/>
          </a:prstGeom>
          <a:noFill/>
        </p:spPr>
        <p:txBody>
          <a:bodyPr wrap="square" rtlCol="0">
            <a:spAutoFit/>
          </a:bodyPr>
          <a:lstStyle/>
          <a:p>
            <a:r>
              <a:rPr lang="ja-JP" altLang="en-US" dirty="0"/>
              <a:t>８</a:t>
            </a:r>
            <a:endParaRPr kumimoji="1" lang="ja-JP" altLang="en-US" dirty="0"/>
          </a:p>
        </p:txBody>
      </p:sp>
      <p:sp>
        <p:nvSpPr>
          <p:cNvPr id="30" name="テキスト ボックス 29"/>
          <p:cNvSpPr txBox="1"/>
          <p:nvPr/>
        </p:nvSpPr>
        <p:spPr>
          <a:xfrm>
            <a:off x="2296511" y="3243122"/>
            <a:ext cx="357352" cy="369332"/>
          </a:xfrm>
          <a:prstGeom prst="rect">
            <a:avLst/>
          </a:prstGeom>
          <a:noFill/>
        </p:spPr>
        <p:txBody>
          <a:bodyPr wrap="square" rtlCol="0">
            <a:spAutoFit/>
          </a:bodyPr>
          <a:lstStyle/>
          <a:p>
            <a:r>
              <a:rPr kumimoji="1" lang="ja-JP" altLang="en-US" dirty="0" smtClean="0"/>
              <a:t>１</a:t>
            </a:r>
            <a:endParaRPr kumimoji="1" lang="ja-JP" altLang="en-US" dirty="0"/>
          </a:p>
        </p:txBody>
      </p:sp>
      <p:sp>
        <p:nvSpPr>
          <p:cNvPr id="31" name="テキスト ボックス 30"/>
          <p:cNvSpPr txBox="1"/>
          <p:nvPr/>
        </p:nvSpPr>
        <p:spPr>
          <a:xfrm>
            <a:off x="2690648" y="3247587"/>
            <a:ext cx="357352" cy="369332"/>
          </a:xfrm>
          <a:prstGeom prst="rect">
            <a:avLst/>
          </a:prstGeom>
          <a:noFill/>
        </p:spPr>
        <p:txBody>
          <a:bodyPr wrap="square" rtlCol="0">
            <a:spAutoFit/>
          </a:bodyPr>
          <a:lstStyle/>
          <a:p>
            <a:r>
              <a:rPr kumimoji="1" lang="ja-JP" altLang="en-US" dirty="0" smtClean="0"/>
              <a:t>２</a:t>
            </a:r>
            <a:endParaRPr kumimoji="1" lang="ja-JP" altLang="en-US" dirty="0"/>
          </a:p>
        </p:txBody>
      </p:sp>
      <p:sp>
        <p:nvSpPr>
          <p:cNvPr id="32" name="テキスト ボックス 31"/>
          <p:cNvSpPr txBox="1"/>
          <p:nvPr/>
        </p:nvSpPr>
        <p:spPr>
          <a:xfrm>
            <a:off x="3048000" y="3218235"/>
            <a:ext cx="525518" cy="369332"/>
          </a:xfrm>
          <a:prstGeom prst="rect">
            <a:avLst/>
          </a:prstGeom>
          <a:noFill/>
        </p:spPr>
        <p:txBody>
          <a:bodyPr wrap="square" rtlCol="0">
            <a:spAutoFit/>
          </a:bodyPr>
          <a:lstStyle/>
          <a:p>
            <a:r>
              <a:rPr lang="en-US" altLang="ja-JP" dirty="0"/>
              <a:t>12</a:t>
            </a:r>
            <a:endParaRPr kumimoji="1" lang="ja-JP" altLang="en-US" dirty="0"/>
          </a:p>
        </p:txBody>
      </p:sp>
      <p:sp>
        <p:nvSpPr>
          <p:cNvPr id="33" name="テキスト ボックス 32"/>
          <p:cNvSpPr txBox="1"/>
          <p:nvPr/>
        </p:nvSpPr>
        <p:spPr>
          <a:xfrm>
            <a:off x="3489435" y="3257023"/>
            <a:ext cx="357352" cy="369332"/>
          </a:xfrm>
          <a:prstGeom prst="rect">
            <a:avLst/>
          </a:prstGeom>
          <a:noFill/>
        </p:spPr>
        <p:txBody>
          <a:bodyPr wrap="square" rtlCol="0">
            <a:spAutoFit/>
          </a:bodyPr>
          <a:lstStyle/>
          <a:p>
            <a:r>
              <a:rPr kumimoji="1" lang="ja-JP" altLang="en-US" dirty="0" smtClean="0"/>
              <a:t>７</a:t>
            </a:r>
            <a:endParaRPr kumimoji="1" lang="en-US" altLang="ja-JP" dirty="0" smtClean="0"/>
          </a:p>
        </p:txBody>
      </p:sp>
      <p:sp>
        <p:nvSpPr>
          <p:cNvPr id="34" name="テキスト ボックス 33"/>
          <p:cNvSpPr txBox="1"/>
          <p:nvPr/>
        </p:nvSpPr>
        <p:spPr>
          <a:xfrm>
            <a:off x="3836277" y="3257023"/>
            <a:ext cx="357352" cy="369332"/>
          </a:xfrm>
          <a:prstGeom prst="rect">
            <a:avLst/>
          </a:prstGeom>
          <a:noFill/>
        </p:spPr>
        <p:txBody>
          <a:bodyPr wrap="square" rtlCol="0">
            <a:spAutoFit/>
          </a:bodyPr>
          <a:lstStyle/>
          <a:p>
            <a:r>
              <a:rPr kumimoji="1" lang="ja-JP" altLang="en-US" dirty="0" smtClean="0"/>
              <a:t>９</a:t>
            </a:r>
            <a:endParaRPr kumimoji="1" lang="en-US" altLang="ja-JP" dirty="0" smtClean="0"/>
          </a:p>
        </p:txBody>
      </p:sp>
      <p:sp>
        <p:nvSpPr>
          <p:cNvPr id="36" name="テキスト ボックス 35"/>
          <p:cNvSpPr txBox="1"/>
          <p:nvPr/>
        </p:nvSpPr>
        <p:spPr>
          <a:xfrm>
            <a:off x="4230413" y="3243122"/>
            <a:ext cx="451945" cy="369332"/>
          </a:xfrm>
          <a:prstGeom prst="rect">
            <a:avLst/>
          </a:prstGeom>
          <a:noFill/>
        </p:spPr>
        <p:txBody>
          <a:bodyPr wrap="square" rtlCol="0">
            <a:spAutoFit/>
          </a:bodyPr>
          <a:lstStyle/>
          <a:p>
            <a:r>
              <a:rPr lang="en-US" altLang="ja-JP" dirty="0"/>
              <a:t>11</a:t>
            </a:r>
            <a:endParaRPr kumimoji="1" lang="ja-JP" altLang="en-US" dirty="0"/>
          </a:p>
        </p:txBody>
      </p:sp>
      <p:sp>
        <p:nvSpPr>
          <p:cNvPr id="37" name="テキスト ボックス 36"/>
          <p:cNvSpPr txBox="1"/>
          <p:nvPr/>
        </p:nvSpPr>
        <p:spPr>
          <a:xfrm>
            <a:off x="5042340" y="3253053"/>
            <a:ext cx="357352" cy="369332"/>
          </a:xfrm>
          <a:prstGeom prst="rect">
            <a:avLst/>
          </a:prstGeom>
          <a:noFill/>
        </p:spPr>
        <p:txBody>
          <a:bodyPr wrap="square" rtlCol="0">
            <a:spAutoFit/>
          </a:bodyPr>
          <a:lstStyle/>
          <a:p>
            <a:r>
              <a:rPr lang="ja-JP" altLang="en-US" dirty="0"/>
              <a:t>４</a:t>
            </a:r>
            <a:endParaRPr kumimoji="1" lang="ja-JP" altLang="en-US" dirty="0"/>
          </a:p>
        </p:txBody>
      </p:sp>
      <p:sp>
        <p:nvSpPr>
          <p:cNvPr id="38" name="テキスト ボックス 37"/>
          <p:cNvSpPr txBox="1"/>
          <p:nvPr/>
        </p:nvSpPr>
        <p:spPr>
          <a:xfrm>
            <a:off x="5446988" y="3248588"/>
            <a:ext cx="357352" cy="369332"/>
          </a:xfrm>
          <a:prstGeom prst="rect">
            <a:avLst/>
          </a:prstGeom>
          <a:noFill/>
        </p:spPr>
        <p:txBody>
          <a:bodyPr wrap="square" rtlCol="0">
            <a:spAutoFit/>
          </a:bodyPr>
          <a:lstStyle/>
          <a:p>
            <a:r>
              <a:rPr lang="ja-JP" altLang="en-US" dirty="0"/>
              <a:t>１</a:t>
            </a:r>
            <a:endParaRPr kumimoji="1" lang="ja-JP" altLang="en-US" dirty="0"/>
          </a:p>
        </p:txBody>
      </p:sp>
      <p:sp>
        <p:nvSpPr>
          <p:cNvPr id="39" name="テキスト ボックス 38"/>
          <p:cNvSpPr txBox="1"/>
          <p:nvPr/>
        </p:nvSpPr>
        <p:spPr>
          <a:xfrm>
            <a:off x="5804340" y="3262489"/>
            <a:ext cx="357352" cy="369332"/>
          </a:xfrm>
          <a:prstGeom prst="rect">
            <a:avLst/>
          </a:prstGeom>
          <a:noFill/>
        </p:spPr>
        <p:txBody>
          <a:bodyPr wrap="square" rtlCol="0">
            <a:spAutoFit/>
          </a:bodyPr>
          <a:lstStyle/>
          <a:p>
            <a:r>
              <a:rPr lang="ja-JP" altLang="en-US" dirty="0" smtClean="0"/>
              <a:t>９</a:t>
            </a:r>
            <a:endParaRPr kumimoji="1" lang="ja-JP" altLang="en-US" dirty="0"/>
          </a:p>
        </p:txBody>
      </p:sp>
      <p:sp>
        <p:nvSpPr>
          <p:cNvPr id="40" name="テキスト ボックス 39"/>
          <p:cNvSpPr txBox="1"/>
          <p:nvPr/>
        </p:nvSpPr>
        <p:spPr>
          <a:xfrm>
            <a:off x="6235264" y="3248588"/>
            <a:ext cx="357352" cy="369332"/>
          </a:xfrm>
          <a:prstGeom prst="rect">
            <a:avLst/>
          </a:prstGeom>
          <a:noFill/>
        </p:spPr>
        <p:txBody>
          <a:bodyPr wrap="square" rtlCol="0">
            <a:spAutoFit/>
          </a:bodyPr>
          <a:lstStyle/>
          <a:p>
            <a:r>
              <a:rPr lang="ja-JP" altLang="en-US" dirty="0"/>
              <a:t>３</a:t>
            </a:r>
            <a:endParaRPr kumimoji="1" lang="ja-JP" altLang="en-US" dirty="0"/>
          </a:p>
        </p:txBody>
      </p:sp>
      <p:sp>
        <p:nvSpPr>
          <p:cNvPr id="41" name="テキスト ボックス 40"/>
          <p:cNvSpPr txBox="1"/>
          <p:nvPr/>
        </p:nvSpPr>
        <p:spPr>
          <a:xfrm>
            <a:off x="6580136" y="3227383"/>
            <a:ext cx="451945" cy="369332"/>
          </a:xfrm>
          <a:prstGeom prst="rect">
            <a:avLst/>
          </a:prstGeom>
          <a:noFill/>
        </p:spPr>
        <p:txBody>
          <a:bodyPr wrap="square" rtlCol="0">
            <a:spAutoFit/>
          </a:bodyPr>
          <a:lstStyle/>
          <a:p>
            <a:r>
              <a:rPr lang="en-US" altLang="ja-JP" dirty="0" smtClean="0"/>
              <a:t>10</a:t>
            </a:r>
            <a:endParaRPr kumimoji="1" lang="ja-JP" altLang="en-US" dirty="0"/>
          </a:p>
        </p:txBody>
      </p:sp>
      <p:sp>
        <p:nvSpPr>
          <p:cNvPr id="42" name="テキスト ボックス 41"/>
          <p:cNvSpPr txBox="1"/>
          <p:nvPr/>
        </p:nvSpPr>
        <p:spPr>
          <a:xfrm>
            <a:off x="7002516" y="3247587"/>
            <a:ext cx="525518" cy="369332"/>
          </a:xfrm>
          <a:prstGeom prst="rect">
            <a:avLst/>
          </a:prstGeom>
          <a:noFill/>
        </p:spPr>
        <p:txBody>
          <a:bodyPr wrap="square" rtlCol="0">
            <a:spAutoFit/>
          </a:bodyPr>
          <a:lstStyle/>
          <a:p>
            <a:r>
              <a:rPr lang="ja-JP" altLang="en-US" dirty="0"/>
              <a:t>５</a:t>
            </a:r>
            <a:endParaRPr kumimoji="1" lang="ja-JP" altLang="en-US" dirty="0"/>
          </a:p>
        </p:txBody>
      </p:sp>
      <p:sp>
        <p:nvSpPr>
          <p:cNvPr id="43" name="テキスト ボックス 42"/>
          <p:cNvSpPr txBox="1"/>
          <p:nvPr/>
        </p:nvSpPr>
        <p:spPr>
          <a:xfrm>
            <a:off x="7408477" y="3218235"/>
            <a:ext cx="480850" cy="369332"/>
          </a:xfrm>
          <a:prstGeom prst="rect">
            <a:avLst/>
          </a:prstGeom>
          <a:noFill/>
        </p:spPr>
        <p:txBody>
          <a:bodyPr wrap="square" rtlCol="0">
            <a:spAutoFit/>
          </a:bodyPr>
          <a:lstStyle/>
          <a:p>
            <a:r>
              <a:rPr kumimoji="1" lang="en-US" altLang="ja-JP" dirty="0" smtClean="0"/>
              <a:t>12</a:t>
            </a:r>
          </a:p>
        </p:txBody>
      </p:sp>
      <p:sp>
        <p:nvSpPr>
          <p:cNvPr id="44" name="テキスト ボックス 43"/>
          <p:cNvSpPr txBox="1"/>
          <p:nvPr/>
        </p:nvSpPr>
        <p:spPr>
          <a:xfrm>
            <a:off x="7775030" y="3218235"/>
            <a:ext cx="499242" cy="369332"/>
          </a:xfrm>
          <a:prstGeom prst="rect">
            <a:avLst/>
          </a:prstGeom>
          <a:noFill/>
        </p:spPr>
        <p:txBody>
          <a:bodyPr wrap="square" rtlCol="0">
            <a:spAutoFit/>
          </a:bodyPr>
          <a:lstStyle/>
          <a:p>
            <a:r>
              <a:rPr lang="en-US" altLang="ja-JP" dirty="0"/>
              <a:t>11</a:t>
            </a:r>
            <a:endParaRPr kumimoji="1" lang="en-US" altLang="ja-JP" dirty="0" smtClean="0"/>
          </a:p>
        </p:txBody>
      </p:sp>
      <p:sp>
        <p:nvSpPr>
          <p:cNvPr id="45" name="テキスト ボックス 44"/>
          <p:cNvSpPr txBox="1"/>
          <p:nvPr/>
        </p:nvSpPr>
        <p:spPr>
          <a:xfrm>
            <a:off x="8169166" y="3248588"/>
            <a:ext cx="451945" cy="369332"/>
          </a:xfrm>
          <a:prstGeom prst="rect">
            <a:avLst/>
          </a:prstGeom>
          <a:noFill/>
        </p:spPr>
        <p:txBody>
          <a:bodyPr wrap="square" rtlCol="0">
            <a:spAutoFit/>
          </a:bodyPr>
          <a:lstStyle/>
          <a:p>
            <a:r>
              <a:rPr kumimoji="1" lang="ja-JP" altLang="en-US" dirty="0" smtClean="0"/>
              <a:t>７</a:t>
            </a:r>
            <a:endParaRPr kumimoji="1" lang="ja-JP" altLang="en-US" dirty="0"/>
          </a:p>
        </p:txBody>
      </p:sp>
      <p:sp>
        <p:nvSpPr>
          <p:cNvPr id="46" name="テキスト ボックス 45"/>
          <p:cNvSpPr txBox="1"/>
          <p:nvPr/>
        </p:nvSpPr>
        <p:spPr>
          <a:xfrm>
            <a:off x="1370186" y="2553796"/>
            <a:ext cx="727842" cy="307777"/>
          </a:xfrm>
          <a:prstGeom prst="rect">
            <a:avLst/>
          </a:prstGeom>
          <a:noFill/>
        </p:spPr>
        <p:txBody>
          <a:bodyPr wrap="square" rtlCol="0">
            <a:spAutoFit/>
          </a:bodyPr>
          <a:lstStyle/>
          <a:p>
            <a:r>
              <a:rPr lang="en-US" altLang="ja-JP" sz="1400" dirty="0" smtClean="0"/>
              <a:t>13:00</a:t>
            </a:r>
            <a:endParaRPr kumimoji="1" lang="ja-JP" altLang="en-US" sz="1400" dirty="0"/>
          </a:p>
        </p:txBody>
      </p:sp>
      <p:sp>
        <p:nvSpPr>
          <p:cNvPr id="47" name="テキスト ボックス 46"/>
          <p:cNvSpPr txBox="1"/>
          <p:nvPr/>
        </p:nvSpPr>
        <p:spPr>
          <a:xfrm>
            <a:off x="1255988" y="4450737"/>
            <a:ext cx="357352" cy="369332"/>
          </a:xfrm>
          <a:prstGeom prst="rect">
            <a:avLst/>
          </a:prstGeom>
          <a:noFill/>
        </p:spPr>
        <p:txBody>
          <a:bodyPr wrap="square" rtlCol="0">
            <a:spAutoFit/>
          </a:bodyPr>
          <a:lstStyle/>
          <a:p>
            <a:r>
              <a:rPr lang="ja-JP" altLang="en-US" dirty="0"/>
              <a:t>✔</a:t>
            </a:r>
            <a:endParaRPr kumimoji="1" lang="ja-JP" altLang="en-US" dirty="0"/>
          </a:p>
        </p:txBody>
      </p:sp>
      <p:sp>
        <p:nvSpPr>
          <p:cNvPr id="48" name="テキスト ボックス 47"/>
          <p:cNvSpPr txBox="1"/>
          <p:nvPr/>
        </p:nvSpPr>
        <p:spPr>
          <a:xfrm>
            <a:off x="8473965" y="3244334"/>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49" name="テキスト ボックス 48"/>
          <p:cNvSpPr txBox="1"/>
          <p:nvPr/>
        </p:nvSpPr>
        <p:spPr>
          <a:xfrm>
            <a:off x="1077311" y="4565421"/>
            <a:ext cx="383097" cy="369323"/>
          </a:xfrm>
          <a:prstGeom prst="rect">
            <a:avLst/>
          </a:prstGeom>
          <a:noFill/>
        </p:spPr>
        <p:txBody>
          <a:bodyPr wrap="square" rtlCol="0">
            <a:spAutoFit/>
          </a:bodyPr>
          <a:lstStyle/>
          <a:p>
            <a:r>
              <a:rPr lang="ja-JP" altLang="en-US" dirty="0"/>
              <a:t>０</a:t>
            </a:r>
            <a:endParaRPr kumimoji="1" lang="ja-JP" altLang="en-US" dirty="0"/>
          </a:p>
        </p:txBody>
      </p:sp>
      <p:sp>
        <p:nvSpPr>
          <p:cNvPr id="50" name="テキスト ボックス 49"/>
          <p:cNvSpPr txBox="1"/>
          <p:nvPr/>
        </p:nvSpPr>
        <p:spPr>
          <a:xfrm>
            <a:off x="5202621" y="4451308"/>
            <a:ext cx="357352" cy="369332"/>
          </a:xfrm>
          <a:prstGeom prst="rect">
            <a:avLst/>
          </a:prstGeom>
          <a:noFill/>
        </p:spPr>
        <p:txBody>
          <a:bodyPr wrap="square" rtlCol="0">
            <a:spAutoFit/>
          </a:bodyPr>
          <a:lstStyle/>
          <a:p>
            <a:r>
              <a:rPr lang="ja-JP" altLang="en-US" dirty="0"/>
              <a:t>✔</a:t>
            </a:r>
            <a:endParaRPr kumimoji="1" lang="ja-JP" altLang="en-US" dirty="0"/>
          </a:p>
        </p:txBody>
      </p:sp>
      <p:sp>
        <p:nvSpPr>
          <p:cNvPr id="51" name="テキスト ボックス 50"/>
          <p:cNvSpPr txBox="1"/>
          <p:nvPr/>
        </p:nvSpPr>
        <p:spPr>
          <a:xfrm>
            <a:off x="4545721" y="3244334"/>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53" name="テキスト ボックス 52"/>
          <p:cNvSpPr txBox="1"/>
          <p:nvPr/>
        </p:nvSpPr>
        <p:spPr>
          <a:xfrm>
            <a:off x="4992921" y="4551698"/>
            <a:ext cx="357352" cy="369332"/>
          </a:xfrm>
          <a:prstGeom prst="rect">
            <a:avLst/>
          </a:prstGeom>
          <a:noFill/>
        </p:spPr>
        <p:txBody>
          <a:bodyPr wrap="square" rtlCol="0">
            <a:spAutoFit/>
          </a:bodyPr>
          <a:lstStyle/>
          <a:p>
            <a:r>
              <a:rPr lang="ja-JP" altLang="en-US" dirty="0" smtClean="0"/>
              <a:t>１</a:t>
            </a:r>
            <a:endParaRPr kumimoji="1" lang="ja-JP" altLang="en-US" dirty="0"/>
          </a:p>
        </p:txBody>
      </p:sp>
      <p:sp>
        <p:nvSpPr>
          <p:cNvPr id="54" name="テキスト ボックス 53"/>
          <p:cNvSpPr txBox="1"/>
          <p:nvPr/>
        </p:nvSpPr>
        <p:spPr>
          <a:xfrm>
            <a:off x="1639615" y="4477765"/>
            <a:ext cx="331077" cy="369332"/>
          </a:xfrm>
          <a:prstGeom prst="rect">
            <a:avLst/>
          </a:prstGeom>
          <a:noFill/>
        </p:spPr>
        <p:txBody>
          <a:bodyPr wrap="square" rtlCol="0">
            <a:spAutoFit/>
          </a:bodyPr>
          <a:lstStyle/>
          <a:p>
            <a:r>
              <a:rPr lang="ja-JP" altLang="en-US" dirty="0"/>
              <a:t>✔</a:t>
            </a:r>
            <a:endParaRPr kumimoji="1" lang="ja-JP" altLang="en-US" dirty="0"/>
          </a:p>
        </p:txBody>
      </p:sp>
      <p:sp>
        <p:nvSpPr>
          <p:cNvPr id="55" name="テキスト ボックス 54"/>
          <p:cNvSpPr txBox="1"/>
          <p:nvPr/>
        </p:nvSpPr>
        <p:spPr>
          <a:xfrm>
            <a:off x="1460939" y="4573789"/>
            <a:ext cx="331077" cy="369332"/>
          </a:xfrm>
          <a:prstGeom prst="rect">
            <a:avLst/>
          </a:prstGeom>
          <a:noFill/>
        </p:spPr>
        <p:txBody>
          <a:bodyPr wrap="square" rtlCol="0">
            <a:spAutoFit/>
          </a:bodyPr>
          <a:lstStyle/>
          <a:p>
            <a:r>
              <a:rPr lang="ja-JP" altLang="en-US" dirty="0" smtClean="0"/>
              <a:t>１</a:t>
            </a:r>
            <a:endParaRPr kumimoji="1" lang="ja-JP" altLang="en-US" dirty="0"/>
          </a:p>
        </p:txBody>
      </p:sp>
      <p:sp>
        <p:nvSpPr>
          <p:cNvPr id="56" name="テキスト ボックス 55"/>
          <p:cNvSpPr txBox="1"/>
          <p:nvPr/>
        </p:nvSpPr>
        <p:spPr>
          <a:xfrm>
            <a:off x="8484474" y="3405149"/>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52" name="テキスト ボックス 51"/>
          <p:cNvSpPr txBox="1"/>
          <p:nvPr/>
        </p:nvSpPr>
        <p:spPr>
          <a:xfrm>
            <a:off x="2433147" y="4477765"/>
            <a:ext cx="331077" cy="369332"/>
          </a:xfrm>
          <a:prstGeom prst="rect">
            <a:avLst/>
          </a:prstGeom>
          <a:noFill/>
        </p:spPr>
        <p:txBody>
          <a:bodyPr wrap="square" rtlCol="0">
            <a:spAutoFit/>
          </a:bodyPr>
          <a:lstStyle/>
          <a:p>
            <a:r>
              <a:rPr lang="ja-JP" altLang="en-US" dirty="0"/>
              <a:t>✔</a:t>
            </a:r>
            <a:endParaRPr kumimoji="1" lang="ja-JP" altLang="en-US" dirty="0"/>
          </a:p>
        </p:txBody>
      </p:sp>
      <p:sp>
        <p:nvSpPr>
          <p:cNvPr id="57" name="テキスト ボックス 56"/>
          <p:cNvSpPr txBox="1"/>
          <p:nvPr/>
        </p:nvSpPr>
        <p:spPr>
          <a:xfrm>
            <a:off x="2044263" y="4457804"/>
            <a:ext cx="331077" cy="369332"/>
          </a:xfrm>
          <a:prstGeom prst="rect">
            <a:avLst/>
          </a:prstGeom>
          <a:noFill/>
        </p:spPr>
        <p:txBody>
          <a:bodyPr wrap="square" rtlCol="0">
            <a:spAutoFit/>
          </a:bodyPr>
          <a:lstStyle/>
          <a:p>
            <a:r>
              <a:rPr lang="ja-JP" altLang="en-US" dirty="0"/>
              <a:t>✔</a:t>
            </a:r>
            <a:endParaRPr kumimoji="1" lang="ja-JP" altLang="en-US" dirty="0"/>
          </a:p>
        </p:txBody>
      </p:sp>
      <p:sp>
        <p:nvSpPr>
          <p:cNvPr id="58" name="テキスト ボックス 57"/>
          <p:cNvSpPr txBox="1"/>
          <p:nvPr/>
        </p:nvSpPr>
        <p:spPr>
          <a:xfrm>
            <a:off x="2822031" y="4457804"/>
            <a:ext cx="331077" cy="369332"/>
          </a:xfrm>
          <a:prstGeom prst="rect">
            <a:avLst/>
          </a:prstGeom>
          <a:noFill/>
        </p:spPr>
        <p:txBody>
          <a:bodyPr wrap="square" rtlCol="0">
            <a:spAutoFit/>
          </a:bodyPr>
          <a:lstStyle/>
          <a:p>
            <a:r>
              <a:rPr lang="ja-JP" altLang="en-US" dirty="0"/>
              <a:t>✔</a:t>
            </a:r>
            <a:endParaRPr kumimoji="1" lang="ja-JP" altLang="en-US" dirty="0"/>
          </a:p>
        </p:txBody>
      </p:sp>
      <p:sp>
        <p:nvSpPr>
          <p:cNvPr id="60" name="テキスト ボックス 59"/>
          <p:cNvSpPr txBox="1"/>
          <p:nvPr/>
        </p:nvSpPr>
        <p:spPr>
          <a:xfrm>
            <a:off x="2643856" y="4568205"/>
            <a:ext cx="328396" cy="369332"/>
          </a:xfrm>
          <a:prstGeom prst="rect">
            <a:avLst/>
          </a:prstGeom>
          <a:noFill/>
        </p:spPr>
        <p:txBody>
          <a:bodyPr wrap="square" rtlCol="0">
            <a:spAutoFit/>
          </a:bodyPr>
          <a:lstStyle/>
          <a:p>
            <a:r>
              <a:rPr lang="ja-JP" altLang="en-US" dirty="0"/>
              <a:t>５</a:t>
            </a:r>
            <a:endParaRPr kumimoji="1" lang="ja-JP" altLang="en-US" dirty="0"/>
          </a:p>
        </p:txBody>
      </p:sp>
      <p:sp>
        <p:nvSpPr>
          <p:cNvPr id="61" name="テキスト ボックス 60"/>
          <p:cNvSpPr txBox="1"/>
          <p:nvPr/>
        </p:nvSpPr>
        <p:spPr>
          <a:xfrm>
            <a:off x="1857957" y="4592441"/>
            <a:ext cx="331077" cy="369332"/>
          </a:xfrm>
          <a:prstGeom prst="rect">
            <a:avLst/>
          </a:prstGeom>
          <a:noFill/>
        </p:spPr>
        <p:txBody>
          <a:bodyPr wrap="square" rtlCol="0">
            <a:spAutoFit/>
          </a:bodyPr>
          <a:lstStyle/>
          <a:p>
            <a:r>
              <a:rPr lang="ja-JP" altLang="en-US" dirty="0"/>
              <a:t>２</a:t>
            </a:r>
            <a:endParaRPr kumimoji="1" lang="ja-JP" altLang="en-US" dirty="0"/>
          </a:p>
        </p:txBody>
      </p:sp>
      <p:sp>
        <p:nvSpPr>
          <p:cNvPr id="62" name="テキスト ボックス 61"/>
          <p:cNvSpPr txBox="1"/>
          <p:nvPr/>
        </p:nvSpPr>
        <p:spPr>
          <a:xfrm>
            <a:off x="2254975" y="4565413"/>
            <a:ext cx="331077" cy="369332"/>
          </a:xfrm>
          <a:prstGeom prst="rect">
            <a:avLst/>
          </a:prstGeom>
          <a:noFill/>
        </p:spPr>
        <p:txBody>
          <a:bodyPr wrap="square" rtlCol="0">
            <a:spAutoFit/>
          </a:bodyPr>
          <a:lstStyle/>
          <a:p>
            <a:r>
              <a:rPr lang="ja-JP" altLang="en-US" dirty="0"/>
              <a:t>４</a:t>
            </a:r>
            <a:endParaRPr kumimoji="1" lang="ja-JP" altLang="en-US" dirty="0"/>
          </a:p>
        </p:txBody>
      </p:sp>
      <p:sp>
        <p:nvSpPr>
          <p:cNvPr id="63" name="テキスト ボックス 62"/>
          <p:cNvSpPr txBox="1"/>
          <p:nvPr/>
        </p:nvSpPr>
        <p:spPr>
          <a:xfrm>
            <a:off x="5969879" y="4473534"/>
            <a:ext cx="331077" cy="369332"/>
          </a:xfrm>
          <a:prstGeom prst="rect">
            <a:avLst/>
          </a:prstGeom>
          <a:noFill/>
        </p:spPr>
        <p:txBody>
          <a:bodyPr wrap="square" rtlCol="0">
            <a:spAutoFit/>
          </a:bodyPr>
          <a:lstStyle/>
          <a:p>
            <a:r>
              <a:rPr lang="ja-JP" altLang="en-US" dirty="0"/>
              <a:t>✔</a:t>
            </a:r>
            <a:endParaRPr kumimoji="1" lang="ja-JP" altLang="en-US" dirty="0"/>
          </a:p>
        </p:txBody>
      </p:sp>
      <p:sp>
        <p:nvSpPr>
          <p:cNvPr id="64" name="テキスト ボックス 63"/>
          <p:cNvSpPr txBox="1"/>
          <p:nvPr/>
        </p:nvSpPr>
        <p:spPr>
          <a:xfrm>
            <a:off x="5580995" y="4453573"/>
            <a:ext cx="331077" cy="369332"/>
          </a:xfrm>
          <a:prstGeom prst="rect">
            <a:avLst/>
          </a:prstGeom>
          <a:noFill/>
        </p:spPr>
        <p:txBody>
          <a:bodyPr wrap="square" rtlCol="0">
            <a:spAutoFit/>
          </a:bodyPr>
          <a:lstStyle/>
          <a:p>
            <a:r>
              <a:rPr lang="ja-JP" altLang="en-US" dirty="0"/>
              <a:t>✔</a:t>
            </a:r>
            <a:endParaRPr kumimoji="1" lang="ja-JP" altLang="en-US" dirty="0"/>
          </a:p>
        </p:txBody>
      </p:sp>
      <p:sp>
        <p:nvSpPr>
          <p:cNvPr id="65" name="テキスト ボックス 64"/>
          <p:cNvSpPr txBox="1"/>
          <p:nvPr/>
        </p:nvSpPr>
        <p:spPr>
          <a:xfrm>
            <a:off x="6358763" y="4453573"/>
            <a:ext cx="331077" cy="369332"/>
          </a:xfrm>
          <a:prstGeom prst="rect">
            <a:avLst/>
          </a:prstGeom>
          <a:noFill/>
        </p:spPr>
        <p:txBody>
          <a:bodyPr wrap="square" rtlCol="0">
            <a:spAutoFit/>
          </a:bodyPr>
          <a:lstStyle/>
          <a:p>
            <a:r>
              <a:rPr lang="ja-JP" altLang="en-US" dirty="0"/>
              <a:t>✔</a:t>
            </a:r>
            <a:endParaRPr kumimoji="1" lang="ja-JP" altLang="en-US" dirty="0"/>
          </a:p>
        </p:txBody>
      </p:sp>
      <p:sp>
        <p:nvSpPr>
          <p:cNvPr id="66" name="テキスト ボックス 65"/>
          <p:cNvSpPr txBox="1"/>
          <p:nvPr/>
        </p:nvSpPr>
        <p:spPr>
          <a:xfrm>
            <a:off x="6187966" y="4561182"/>
            <a:ext cx="331077" cy="369332"/>
          </a:xfrm>
          <a:prstGeom prst="rect">
            <a:avLst/>
          </a:prstGeom>
          <a:noFill/>
        </p:spPr>
        <p:txBody>
          <a:bodyPr wrap="square" rtlCol="0">
            <a:spAutoFit/>
          </a:bodyPr>
          <a:lstStyle/>
          <a:p>
            <a:r>
              <a:rPr lang="ja-JP" altLang="en-US" dirty="0" smtClean="0"/>
              <a:t>４</a:t>
            </a:r>
            <a:endParaRPr kumimoji="1" lang="ja-JP" altLang="en-US" dirty="0"/>
          </a:p>
        </p:txBody>
      </p:sp>
      <p:sp>
        <p:nvSpPr>
          <p:cNvPr id="67" name="テキスト ボックス 66"/>
          <p:cNvSpPr txBox="1"/>
          <p:nvPr/>
        </p:nvSpPr>
        <p:spPr>
          <a:xfrm>
            <a:off x="5394434" y="4558629"/>
            <a:ext cx="331077" cy="369332"/>
          </a:xfrm>
          <a:prstGeom prst="rect">
            <a:avLst/>
          </a:prstGeom>
          <a:noFill/>
        </p:spPr>
        <p:txBody>
          <a:bodyPr wrap="square" rtlCol="0">
            <a:spAutoFit/>
          </a:bodyPr>
          <a:lstStyle/>
          <a:p>
            <a:r>
              <a:rPr lang="ja-JP" altLang="en-US" dirty="0"/>
              <a:t>２</a:t>
            </a:r>
            <a:endParaRPr kumimoji="1" lang="ja-JP" altLang="en-US" dirty="0"/>
          </a:p>
        </p:txBody>
      </p:sp>
      <p:sp>
        <p:nvSpPr>
          <p:cNvPr id="68" name="テキスト ボックス 67"/>
          <p:cNvSpPr txBox="1"/>
          <p:nvPr/>
        </p:nvSpPr>
        <p:spPr>
          <a:xfrm>
            <a:off x="5791707" y="4561182"/>
            <a:ext cx="331077" cy="369332"/>
          </a:xfrm>
          <a:prstGeom prst="rect">
            <a:avLst/>
          </a:prstGeom>
          <a:noFill/>
        </p:spPr>
        <p:txBody>
          <a:bodyPr wrap="square" rtlCol="0">
            <a:spAutoFit/>
          </a:bodyPr>
          <a:lstStyle/>
          <a:p>
            <a:r>
              <a:rPr lang="ja-JP" altLang="en-US" dirty="0" smtClean="0"/>
              <a:t>３</a:t>
            </a:r>
            <a:endParaRPr kumimoji="1" lang="ja-JP" altLang="en-US" dirty="0"/>
          </a:p>
        </p:txBody>
      </p:sp>
      <p:sp>
        <p:nvSpPr>
          <p:cNvPr id="69" name="テキスト ボックス 68"/>
          <p:cNvSpPr txBox="1"/>
          <p:nvPr/>
        </p:nvSpPr>
        <p:spPr>
          <a:xfrm flipH="1">
            <a:off x="8517317" y="3557549"/>
            <a:ext cx="119557" cy="369332"/>
          </a:xfrm>
          <a:prstGeom prst="rect">
            <a:avLst/>
          </a:prstGeom>
          <a:noFill/>
        </p:spPr>
        <p:txBody>
          <a:bodyPr wrap="square" rtlCol="0">
            <a:spAutoFit/>
          </a:bodyPr>
          <a:lstStyle/>
          <a:p>
            <a:r>
              <a:rPr lang="ja-JP" altLang="en-US" dirty="0" smtClean="0"/>
              <a:t>／</a:t>
            </a:r>
            <a:endParaRPr kumimoji="1" lang="ja-JP" altLang="en-US" dirty="0"/>
          </a:p>
        </p:txBody>
      </p:sp>
      <p:sp>
        <p:nvSpPr>
          <p:cNvPr id="70" name="テキスト ボックス 69"/>
          <p:cNvSpPr txBox="1"/>
          <p:nvPr/>
        </p:nvSpPr>
        <p:spPr>
          <a:xfrm>
            <a:off x="8484474" y="3725292"/>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71" name="テキスト ボックス 70"/>
          <p:cNvSpPr txBox="1"/>
          <p:nvPr/>
        </p:nvSpPr>
        <p:spPr>
          <a:xfrm>
            <a:off x="4557556" y="3401096"/>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72" name="テキスト ボックス 71"/>
          <p:cNvSpPr txBox="1"/>
          <p:nvPr/>
        </p:nvSpPr>
        <p:spPr>
          <a:xfrm>
            <a:off x="4527330" y="3592284"/>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73" name="テキスト ボックス 72"/>
          <p:cNvSpPr txBox="1"/>
          <p:nvPr/>
        </p:nvSpPr>
        <p:spPr>
          <a:xfrm>
            <a:off x="4527330" y="3749474"/>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74" name="テキスト ボックス 73"/>
          <p:cNvSpPr txBox="1"/>
          <p:nvPr/>
        </p:nvSpPr>
        <p:spPr>
          <a:xfrm>
            <a:off x="4527330" y="3894830"/>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75" name="テキスト ボックス 74"/>
          <p:cNvSpPr txBox="1"/>
          <p:nvPr/>
        </p:nvSpPr>
        <p:spPr>
          <a:xfrm>
            <a:off x="2667053" y="3576395"/>
            <a:ext cx="357352" cy="369332"/>
          </a:xfrm>
          <a:prstGeom prst="rect">
            <a:avLst/>
          </a:prstGeom>
          <a:noFill/>
        </p:spPr>
        <p:txBody>
          <a:bodyPr wrap="square" rtlCol="0">
            <a:spAutoFit/>
          </a:bodyPr>
          <a:lstStyle/>
          <a:p>
            <a:r>
              <a:rPr lang="ja-JP" altLang="en-US" dirty="0"/>
              <a:t>４</a:t>
            </a:r>
            <a:endParaRPr kumimoji="1" lang="ja-JP" altLang="en-US" dirty="0"/>
          </a:p>
        </p:txBody>
      </p:sp>
      <p:sp>
        <p:nvSpPr>
          <p:cNvPr id="76" name="テキスト ボックス 75"/>
          <p:cNvSpPr txBox="1"/>
          <p:nvPr/>
        </p:nvSpPr>
        <p:spPr>
          <a:xfrm>
            <a:off x="2630216" y="3885801"/>
            <a:ext cx="591710" cy="369332"/>
          </a:xfrm>
          <a:prstGeom prst="rect">
            <a:avLst/>
          </a:prstGeom>
          <a:noFill/>
        </p:spPr>
        <p:txBody>
          <a:bodyPr wrap="square" rtlCol="0">
            <a:spAutoFit/>
          </a:bodyPr>
          <a:lstStyle/>
          <a:p>
            <a:r>
              <a:rPr lang="en-US" altLang="ja-JP" dirty="0" smtClean="0"/>
              <a:t>5:4</a:t>
            </a:r>
            <a:endParaRPr kumimoji="1" lang="ja-JP" altLang="en-US" dirty="0"/>
          </a:p>
        </p:txBody>
      </p:sp>
      <p:sp>
        <p:nvSpPr>
          <p:cNvPr id="77" name="テキスト ボックス 76"/>
          <p:cNvSpPr txBox="1"/>
          <p:nvPr/>
        </p:nvSpPr>
        <p:spPr>
          <a:xfrm>
            <a:off x="2598737" y="4237571"/>
            <a:ext cx="830264" cy="276999"/>
          </a:xfrm>
          <a:prstGeom prst="rect">
            <a:avLst/>
          </a:prstGeom>
          <a:noFill/>
        </p:spPr>
        <p:txBody>
          <a:bodyPr wrap="square" rtlCol="0">
            <a:spAutoFit/>
          </a:bodyPr>
          <a:lstStyle/>
          <a:p>
            <a:r>
              <a:rPr lang="en-US" altLang="ja-JP" sz="1200" dirty="0" smtClean="0"/>
              <a:t>19:18</a:t>
            </a:r>
            <a:endParaRPr kumimoji="1" lang="ja-JP" altLang="en-US" sz="1200" dirty="0"/>
          </a:p>
        </p:txBody>
      </p:sp>
      <p:sp>
        <p:nvSpPr>
          <p:cNvPr id="2" name="円/楕円 1"/>
          <p:cNvSpPr/>
          <p:nvPr/>
        </p:nvSpPr>
        <p:spPr>
          <a:xfrm>
            <a:off x="2712983" y="3586841"/>
            <a:ext cx="307433" cy="2995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8" name="テキスト ボックス 77"/>
          <p:cNvSpPr txBox="1"/>
          <p:nvPr/>
        </p:nvSpPr>
        <p:spPr>
          <a:xfrm>
            <a:off x="2493580" y="5551774"/>
            <a:ext cx="798785" cy="369332"/>
          </a:xfrm>
          <a:prstGeom prst="rect">
            <a:avLst/>
          </a:prstGeom>
          <a:noFill/>
        </p:spPr>
        <p:txBody>
          <a:bodyPr wrap="square" rtlCol="0">
            <a:spAutoFit/>
          </a:bodyPr>
          <a:lstStyle/>
          <a:p>
            <a:r>
              <a:rPr lang="en-US" altLang="ja-JP" dirty="0" smtClean="0"/>
              <a:t>16:16</a:t>
            </a:r>
            <a:endParaRPr kumimoji="1" lang="ja-JP" altLang="en-US" dirty="0"/>
          </a:p>
        </p:txBody>
      </p:sp>
      <p:sp>
        <p:nvSpPr>
          <p:cNvPr id="79" name="テキスト ボックス 78"/>
          <p:cNvSpPr txBox="1"/>
          <p:nvPr/>
        </p:nvSpPr>
        <p:spPr>
          <a:xfrm>
            <a:off x="3875690" y="5557029"/>
            <a:ext cx="798785" cy="369332"/>
          </a:xfrm>
          <a:prstGeom prst="rect">
            <a:avLst/>
          </a:prstGeom>
          <a:noFill/>
        </p:spPr>
        <p:txBody>
          <a:bodyPr wrap="square" rtlCol="0">
            <a:spAutoFit/>
          </a:bodyPr>
          <a:lstStyle/>
          <a:p>
            <a:r>
              <a:rPr lang="en-US" altLang="ja-JP" dirty="0" smtClean="0"/>
              <a:t>20:20</a:t>
            </a:r>
            <a:endParaRPr kumimoji="1" lang="ja-JP" altLang="en-US" dirty="0"/>
          </a:p>
        </p:txBody>
      </p:sp>
      <p:sp>
        <p:nvSpPr>
          <p:cNvPr id="80" name="テキスト ボックス 79"/>
          <p:cNvSpPr txBox="1"/>
          <p:nvPr/>
        </p:nvSpPr>
        <p:spPr>
          <a:xfrm>
            <a:off x="8024653" y="2542973"/>
            <a:ext cx="727842" cy="307777"/>
          </a:xfrm>
          <a:prstGeom prst="rect">
            <a:avLst/>
          </a:prstGeom>
          <a:noFill/>
        </p:spPr>
        <p:txBody>
          <a:bodyPr wrap="square" rtlCol="0">
            <a:spAutoFit/>
          </a:bodyPr>
          <a:lstStyle/>
          <a:p>
            <a:r>
              <a:rPr lang="en-US" altLang="ja-JP" sz="1400" dirty="0" smtClean="0">
                <a:solidFill>
                  <a:srgbClr val="FF0000"/>
                </a:solidFill>
              </a:rPr>
              <a:t>13:34</a:t>
            </a:r>
            <a:endParaRPr kumimoji="1" lang="ja-JP" altLang="en-US" sz="1400" dirty="0">
              <a:solidFill>
                <a:srgbClr val="FF0000"/>
              </a:solidFill>
            </a:endParaRPr>
          </a:p>
        </p:txBody>
      </p:sp>
      <p:sp>
        <p:nvSpPr>
          <p:cNvPr id="81" name="テキスト ボックス 80"/>
          <p:cNvSpPr txBox="1"/>
          <p:nvPr/>
        </p:nvSpPr>
        <p:spPr>
          <a:xfrm>
            <a:off x="3848627" y="4856139"/>
            <a:ext cx="493986" cy="369332"/>
          </a:xfrm>
          <a:prstGeom prst="rect">
            <a:avLst/>
          </a:prstGeom>
          <a:noFill/>
        </p:spPr>
        <p:txBody>
          <a:bodyPr wrap="square" rtlCol="0">
            <a:spAutoFit/>
          </a:bodyPr>
          <a:lstStyle/>
          <a:p>
            <a:r>
              <a:rPr lang="en-US" altLang="ja-JP" dirty="0">
                <a:solidFill>
                  <a:srgbClr val="FF0000"/>
                </a:solidFill>
              </a:rPr>
              <a:t>22</a:t>
            </a:r>
            <a:endParaRPr kumimoji="1" lang="ja-JP" altLang="en-US" dirty="0">
              <a:solidFill>
                <a:srgbClr val="FF0000"/>
              </a:solidFill>
            </a:endParaRPr>
          </a:p>
        </p:txBody>
      </p:sp>
      <p:sp>
        <p:nvSpPr>
          <p:cNvPr id="82" name="テキスト ボックス 81"/>
          <p:cNvSpPr txBox="1"/>
          <p:nvPr/>
        </p:nvSpPr>
        <p:spPr>
          <a:xfrm>
            <a:off x="4049739" y="4726869"/>
            <a:ext cx="331077" cy="369332"/>
          </a:xfrm>
          <a:prstGeom prst="rect">
            <a:avLst/>
          </a:prstGeom>
          <a:noFill/>
        </p:spPr>
        <p:txBody>
          <a:bodyPr wrap="square" rtlCol="0">
            <a:spAutoFit/>
          </a:bodyPr>
          <a:lstStyle/>
          <a:p>
            <a:r>
              <a:rPr lang="ja-JP" altLang="en-US" dirty="0">
                <a:solidFill>
                  <a:srgbClr val="FF0000"/>
                </a:solidFill>
              </a:rPr>
              <a:t>✔</a:t>
            </a:r>
            <a:endParaRPr kumimoji="1" lang="ja-JP" altLang="en-US" dirty="0">
              <a:solidFill>
                <a:srgbClr val="FF0000"/>
              </a:solidFill>
            </a:endParaRPr>
          </a:p>
        </p:txBody>
      </p:sp>
      <p:sp>
        <p:nvSpPr>
          <p:cNvPr id="83" name="円/楕円 82"/>
          <p:cNvSpPr/>
          <p:nvPr/>
        </p:nvSpPr>
        <p:spPr>
          <a:xfrm>
            <a:off x="3904139" y="4908775"/>
            <a:ext cx="307433" cy="2995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p:cNvCxnSpPr/>
          <p:nvPr/>
        </p:nvCxnSpPr>
        <p:spPr>
          <a:xfrm>
            <a:off x="4867670" y="4282145"/>
            <a:ext cx="15765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4854407" y="5868477"/>
            <a:ext cx="15765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a:endCxn id="107" idx="3"/>
          </p:cNvCxnSpPr>
          <p:nvPr/>
        </p:nvCxnSpPr>
        <p:spPr>
          <a:xfrm flipH="1">
            <a:off x="4867670" y="4285545"/>
            <a:ext cx="153206" cy="155546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4848306" y="4282145"/>
            <a:ext cx="177023" cy="159609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a:off x="8774028" y="3961754"/>
            <a:ext cx="15765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flipH="1">
            <a:off x="8776774" y="3975543"/>
            <a:ext cx="166581" cy="184650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8" name="テキスト ボックス 107"/>
          <p:cNvSpPr txBox="1"/>
          <p:nvPr/>
        </p:nvSpPr>
        <p:spPr>
          <a:xfrm>
            <a:off x="4736232" y="3245033"/>
            <a:ext cx="329752" cy="369332"/>
          </a:xfrm>
          <a:prstGeom prst="rect">
            <a:avLst/>
          </a:prstGeom>
          <a:noFill/>
        </p:spPr>
        <p:txBody>
          <a:bodyPr wrap="square" rtlCol="0">
            <a:spAutoFit/>
          </a:bodyPr>
          <a:lstStyle/>
          <a:p>
            <a:r>
              <a:rPr lang="ja-JP" altLang="en-US" dirty="0" smtClean="0"/>
              <a:t>／</a:t>
            </a:r>
            <a:endParaRPr kumimoji="1" lang="ja-JP" altLang="en-US" dirty="0"/>
          </a:p>
        </p:txBody>
      </p:sp>
      <p:sp>
        <p:nvSpPr>
          <p:cNvPr id="109" name="テキスト ボックス 108"/>
          <p:cNvSpPr txBox="1"/>
          <p:nvPr/>
        </p:nvSpPr>
        <p:spPr>
          <a:xfrm>
            <a:off x="4738821" y="3574051"/>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10" name="テキスト ボックス 109"/>
          <p:cNvSpPr txBox="1"/>
          <p:nvPr/>
        </p:nvSpPr>
        <p:spPr>
          <a:xfrm>
            <a:off x="4735994" y="3413057"/>
            <a:ext cx="311032" cy="369332"/>
          </a:xfrm>
          <a:prstGeom prst="rect">
            <a:avLst/>
          </a:prstGeom>
          <a:noFill/>
        </p:spPr>
        <p:txBody>
          <a:bodyPr wrap="square" rtlCol="0">
            <a:spAutoFit/>
          </a:bodyPr>
          <a:lstStyle/>
          <a:p>
            <a:r>
              <a:rPr lang="ja-JP" altLang="en-US" dirty="0" smtClean="0"/>
              <a:t>／</a:t>
            </a:r>
            <a:endParaRPr kumimoji="1" lang="ja-JP" altLang="en-US" dirty="0"/>
          </a:p>
        </p:txBody>
      </p:sp>
      <p:sp>
        <p:nvSpPr>
          <p:cNvPr id="111" name="テキスト ボックス 110"/>
          <p:cNvSpPr txBox="1"/>
          <p:nvPr/>
        </p:nvSpPr>
        <p:spPr>
          <a:xfrm>
            <a:off x="4718866" y="3894338"/>
            <a:ext cx="357352" cy="369332"/>
          </a:xfrm>
          <a:prstGeom prst="rect">
            <a:avLst/>
          </a:prstGeom>
          <a:noFill/>
        </p:spPr>
        <p:txBody>
          <a:bodyPr wrap="square" rtlCol="0">
            <a:spAutoFit/>
          </a:bodyPr>
          <a:lstStyle/>
          <a:p>
            <a:r>
              <a:rPr lang="ja-JP" altLang="en-US" dirty="0" smtClean="0"/>
              <a:t>／</a:t>
            </a:r>
            <a:endParaRPr kumimoji="1" lang="ja-JP" altLang="en-US" dirty="0"/>
          </a:p>
        </p:txBody>
      </p:sp>
      <p:grpSp>
        <p:nvGrpSpPr>
          <p:cNvPr id="190" name="グループ化 189"/>
          <p:cNvGrpSpPr/>
          <p:nvPr/>
        </p:nvGrpSpPr>
        <p:grpSpPr>
          <a:xfrm>
            <a:off x="4530849" y="4062126"/>
            <a:ext cx="402387" cy="1963545"/>
            <a:chOff x="4530849" y="4062126"/>
            <a:chExt cx="402387" cy="1963545"/>
          </a:xfrm>
        </p:grpSpPr>
        <p:sp>
          <p:nvSpPr>
            <p:cNvPr id="101" name="テキスト ボックス 100"/>
            <p:cNvSpPr txBox="1"/>
            <p:nvPr/>
          </p:nvSpPr>
          <p:spPr>
            <a:xfrm>
              <a:off x="4575884" y="4688428"/>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98" name="テキスト ボックス 97"/>
            <p:cNvSpPr txBox="1"/>
            <p:nvPr/>
          </p:nvSpPr>
          <p:spPr>
            <a:xfrm>
              <a:off x="4540460" y="4358522"/>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99" name="テキスト ボックス 98"/>
            <p:cNvSpPr txBox="1"/>
            <p:nvPr/>
          </p:nvSpPr>
          <p:spPr>
            <a:xfrm flipH="1">
              <a:off x="4557556" y="4204420"/>
              <a:ext cx="274574" cy="369332"/>
            </a:xfrm>
            <a:prstGeom prst="rect">
              <a:avLst/>
            </a:prstGeom>
            <a:noFill/>
          </p:spPr>
          <p:txBody>
            <a:bodyPr wrap="square" rtlCol="0">
              <a:spAutoFit/>
            </a:bodyPr>
            <a:lstStyle/>
            <a:p>
              <a:r>
                <a:rPr lang="ja-JP" altLang="en-US" dirty="0" smtClean="0"/>
                <a:t>／</a:t>
              </a:r>
              <a:endParaRPr kumimoji="1" lang="ja-JP" altLang="en-US" dirty="0"/>
            </a:p>
          </p:txBody>
        </p:sp>
        <p:sp>
          <p:nvSpPr>
            <p:cNvPr id="100" name="テキスト ボックス 99"/>
            <p:cNvSpPr txBox="1"/>
            <p:nvPr/>
          </p:nvSpPr>
          <p:spPr>
            <a:xfrm>
              <a:off x="4530849" y="4525057"/>
              <a:ext cx="317457" cy="369332"/>
            </a:xfrm>
            <a:prstGeom prst="rect">
              <a:avLst/>
            </a:prstGeom>
            <a:noFill/>
          </p:spPr>
          <p:txBody>
            <a:bodyPr wrap="square" rtlCol="0">
              <a:spAutoFit/>
            </a:bodyPr>
            <a:lstStyle/>
            <a:p>
              <a:r>
                <a:rPr lang="ja-JP" altLang="en-US" dirty="0" smtClean="0"/>
                <a:t>／</a:t>
              </a:r>
              <a:endParaRPr kumimoji="1" lang="ja-JP" altLang="en-US" dirty="0"/>
            </a:p>
          </p:txBody>
        </p:sp>
        <p:sp>
          <p:nvSpPr>
            <p:cNvPr id="102" name="テキスト ボックス 101"/>
            <p:cNvSpPr txBox="1"/>
            <p:nvPr/>
          </p:nvSpPr>
          <p:spPr>
            <a:xfrm>
              <a:off x="4548348" y="4862858"/>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03" name="テキスト ボックス 102"/>
            <p:cNvSpPr txBox="1"/>
            <p:nvPr/>
          </p:nvSpPr>
          <p:spPr>
            <a:xfrm>
              <a:off x="4557556" y="5174881"/>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04" name="テキスト ボックス 103"/>
            <p:cNvSpPr txBox="1"/>
            <p:nvPr/>
          </p:nvSpPr>
          <p:spPr>
            <a:xfrm>
              <a:off x="4552332" y="5014226"/>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05" name="テキスト ボックス 104"/>
            <p:cNvSpPr txBox="1"/>
            <p:nvPr/>
          </p:nvSpPr>
          <p:spPr>
            <a:xfrm>
              <a:off x="4552332" y="5489296"/>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06" name="テキスト ボックス 105"/>
            <p:cNvSpPr txBox="1"/>
            <p:nvPr/>
          </p:nvSpPr>
          <p:spPr>
            <a:xfrm>
              <a:off x="4553803" y="5320057"/>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07" name="テキスト ボックス 106"/>
            <p:cNvSpPr txBox="1"/>
            <p:nvPr/>
          </p:nvSpPr>
          <p:spPr>
            <a:xfrm>
              <a:off x="4565288" y="5656339"/>
              <a:ext cx="302382" cy="369332"/>
            </a:xfrm>
            <a:prstGeom prst="rect">
              <a:avLst/>
            </a:prstGeom>
            <a:noFill/>
          </p:spPr>
          <p:txBody>
            <a:bodyPr wrap="square" rtlCol="0">
              <a:spAutoFit/>
            </a:bodyPr>
            <a:lstStyle/>
            <a:p>
              <a:r>
                <a:rPr lang="ja-JP" altLang="en-US" dirty="0" smtClean="0"/>
                <a:t>／</a:t>
              </a:r>
              <a:endParaRPr kumimoji="1" lang="ja-JP" altLang="en-US" dirty="0"/>
            </a:p>
          </p:txBody>
        </p:sp>
        <p:sp>
          <p:nvSpPr>
            <p:cNvPr id="112" name="テキスト ボックス 111"/>
            <p:cNvSpPr txBox="1"/>
            <p:nvPr/>
          </p:nvSpPr>
          <p:spPr>
            <a:xfrm>
              <a:off x="4533895" y="4062126"/>
              <a:ext cx="357352" cy="369332"/>
            </a:xfrm>
            <a:prstGeom prst="rect">
              <a:avLst/>
            </a:prstGeom>
            <a:noFill/>
          </p:spPr>
          <p:txBody>
            <a:bodyPr wrap="square" rtlCol="0">
              <a:spAutoFit/>
            </a:bodyPr>
            <a:lstStyle/>
            <a:p>
              <a:r>
                <a:rPr lang="ja-JP" altLang="en-US" dirty="0" smtClean="0"/>
                <a:t>／</a:t>
              </a:r>
              <a:endParaRPr kumimoji="1" lang="ja-JP" altLang="en-US" dirty="0"/>
            </a:p>
          </p:txBody>
        </p:sp>
      </p:grpSp>
      <p:sp>
        <p:nvSpPr>
          <p:cNvPr id="113" name="テキスト ボックス 112"/>
          <p:cNvSpPr txBox="1"/>
          <p:nvPr/>
        </p:nvSpPr>
        <p:spPr>
          <a:xfrm>
            <a:off x="4725682" y="3739770"/>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14" name="テキスト ボックス 113"/>
          <p:cNvSpPr txBox="1"/>
          <p:nvPr/>
        </p:nvSpPr>
        <p:spPr>
          <a:xfrm>
            <a:off x="4729245" y="4031617"/>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17" name="テキスト ボックス 116"/>
          <p:cNvSpPr txBox="1"/>
          <p:nvPr/>
        </p:nvSpPr>
        <p:spPr>
          <a:xfrm>
            <a:off x="8652105" y="3577160"/>
            <a:ext cx="357352" cy="369332"/>
          </a:xfrm>
          <a:prstGeom prst="rect">
            <a:avLst/>
          </a:prstGeom>
          <a:noFill/>
        </p:spPr>
        <p:txBody>
          <a:bodyPr wrap="square" rtlCol="0">
            <a:spAutoFit/>
          </a:bodyPr>
          <a:lstStyle/>
          <a:p>
            <a:r>
              <a:rPr lang="ja-JP" altLang="en-US" dirty="0" smtClean="0"/>
              <a:t>／</a:t>
            </a:r>
            <a:endParaRPr kumimoji="1" lang="ja-JP" altLang="en-US" dirty="0"/>
          </a:p>
        </p:txBody>
      </p:sp>
      <p:cxnSp>
        <p:nvCxnSpPr>
          <p:cNvPr id="88" name="直線コネクタ 87"/>
          <p:cNvCxnSpPr/>
          <p:nvPr/>
        </p:nvCxnSpPr>
        <p:spPr>
          <a:xfrm flipV="1">
            <a:off x="8781542" y="5846048"/>
            <a:ext cx="150144" cy="135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8776001" y="3978013"/>
            <a:ext cx="160188" cy="184826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18" name="テキスト ボックス 117"/>
          <p:cNvSpPr txBox="1"/>
          <p:nvPr/>
        </p:nvSpPr>
        <p:spPr>
          <a:xfrm>
            <a:off x="8159592" y="3738912"/>
            <a:ext cx="365881" cy="369332"/>
          </a:xfrm>
          <a:prstGeom prst="rect">
            <a:avLst/>
          </a:prstGeom>
          <a:noFill/>
        </p:spPr>
        <p:txBody>
          <a:bodyPr wrap="square" rtlCol="0">
            <a:spAutoFit/>
          </a:bodyPr>
          <a:lstStyle/>
          <a:p>
            <a:r>
              <a:rPr lang="ja-JP" altLang="en-US" dirty="0" smtClean="0"/>
              <a:t>／</a:t>
            </a:r>
            <a:endParaRPr kumimoji="1" lang="ja-JP" altLang="en-US" dirty="0"/>
          </a:p>
        </p:txBody>
      </p:sp>
      <p:grpSp>
        <p:nvGrpSpPr>
          <p:cNvPr id="189" name="グループ化 188"/>
          <p:cNvGrpSpPr/>
          <p:nvPr/>
        </p:nvGrpSpPr>
        <p:grpSpPr>
          <a:xfrm>
            <a:off x="8452432" y="3898211"/>
            <a:ext cx="391269" cy="2152184"/>
            <a:chOff x="8447695" y="3881853"/>
            <a:chExt cx="391269" cy="2152184"/>
          </a:xfrm>
        </p:grpSpPr>
        <p:sp>
          <p:nvSpPr>
            <p:cNvPr id="119" name="テキスト ボックス 118"/>
            <p:cNvSpPr txBox="1"/>
            <p:nvPr/>
          </p:nvSpPr>
          <p:spPr>
            <a:xfrm>
              <a:off x="8476170" y="5664705"/>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0" name="テキスト ボックス 119"/>
            <p:cNvSpPr txBox="1"/>
            <p:nvPr/>
          </p:nvSpPr>
          <p:spPr>
            <a:xfrm>
              <a:off x="8455409" y="5500378"/>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1" name="テキスト ボックス 120"/>
            <p:cNvSpPr txBox="1"/>
            <p:nvPr/>
          </p:nvSpPr>
          <p:spPr>
            <a:xfrm>
              <a:off x="8468692" y="5314891"/>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2" name="テキスト ボックス 121"/>
            <p:cNvSpPr txBox="1"/>
            <p:nvPr/>
          </p:nvSpPr>
          <p:spPr>
            <a:xfrm>
              <a:off x="8468692" y="5174881"/>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3" name="テキスト ボックス 122"/>
            <p:cNvSpPr txBox="1"/>
            <p:nvPr/>
          </p:nvSpPr>
          <p:spPr>
            <a:xfrm>
              <a:off x="8468692" y="4996167"/>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4" name="テキスト ボックス 123"/>
            <p:cNvSpPr txBox="1"/>
            <p:nvPr/>
          </p:nvSpPr>
          <p:spPr>
            <a:xfrm>
              <a:off x="8481612" y="4822404"/>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5" name="テキスト ボックス 124"/>
            <p:cNvSpPr txBox="1"/>
            <p:nvPr/>
          </p:nvSpPr>
          <p:spPr>
            <a:xfrm>
              <a:off x="8468692" y="4684875"/>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6" name="テキスト ボックス 125"/>
            <p:cNvSpPr txBox="1"/>
            <p:nvPr/>
          </p:nvSpPr>
          <p:spPr>
            <a:xfrm>
              <a:off x="8462123" y="4525995"/>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7" name="テキスト ボックス 126"/>
            <p:cNvSpPr txBox="1"/>
            <p:nvPr/>
          </p:nvSpPr>
          <p:spPr>
            <a:xfrm>
              <a:off x="8455553" y="4358522"/>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8" name="テキスト ボックス 127"/>
            <p:cNvSpPr txBox="1"/>
            <p:nvPr/>
          </p:nvSpPr>
          <p:spPr>
            <a:xfrm>
              <a:off x="8447695" y="4212607"/>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9" name="テキスト ボックス 128"/>
            <p:cNvSpPr txBox="1"/>
            <p:nvPr/>
          </p:nvSpPr>
          <p:spPr>
            <a:xfrm>
              <a:off x="8468692" y="4047230"/>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30" name="テキスト ボックス 129"/>
            <p:cNvSpPr txBox="1"/>
            <p:nvPr/>
          </p:nvSpPr>
          <p:spPr>
            <a:xfrm>
              <a:off x="8455553" y="3881853"/>
              <a:ext cx="357352" cy="369332"/>
            </a:xfrm>
            <a:prstGeom prst="rect">
              <a:avLst/>
            </a:prstGeom>
            <a:noFill/>
          </p:spPr>
          <p:txBody>
            <a:bodyPr wrap="square" rtlCol="0">
              <a:spAutoFit/>
            </a:bodyPr>
            <a:lstStyle/>
            <a:p>
              <a:r>
                <a:rPr lang="ja-JP" altLang="en-US" dirty="0" smtClean="0"/>
                <a:t>／</a:t>
              </a:r>
              <a:endParaRPr kumimoji="1" lang="ja-JP" altLang="en-US" dirty="0"/>
            </a:p>
          </p:txBody>
        </p:sp>
      </p:grpSp>
      <p:sp>
        <p:nvSpPr>
          <p:cNvPr id="131" name="テキスト ボックス 130"/>
          <p:cNvSpPr txBox="1"/>
          <p:nvPr/>
        </p:nvSpPr>
        <p:spPr>
          <a:xfrm>
            <a:off x="3212476" y="4457398"/>
            <a:ext cx="331077" cy="369332"/>
          </a:xfrm>
          <a:prstGeom prst="rect">
            <a:avLst/>
          </a:prstGeom>
          <a:noFill/>
        </p:spPr>
        <p:txBody>
          <a:bodyPr wrap="square" rtlCol="0">
            <a:spAutoFit/>
          </a:bodyPr>
          <a:lstStyle/>
          <a:p>
            <a:r>
              <a:rPr lang="ja-JP" altLang="en-US" dirty="0"/>
              <a:t>✔</a:t>
            </a:r>
            <a:endParaRPr kumimoji="1" lang="ja-JP" altLang="en-US" dirty="0"/>
          </a:p>
        </p:txBody>
      </p:sp>
      <p:sp>
        <p:nvSpPr>
          <p:cNvPr id="132" name="テキスト ボックス 131"/>
          <p:cNvSpPr txBox="1"/>
          <p:nvPr/>
        </p:nvSpPr>
        <p:spPr>
          <a:xfrm>
            <a:off x="3026422" y="4556214"/>
            <a:ext cx="328396" cy="369332"/>
          </a:xfrm>
          <a:prstGeom prst="rect">
            <a:avLst/>
          </a:prstGeom>
          <a:noFill/>
        </p:spPr>
        <p:txBody>
          <a:bodyPr wrap="square" rtlCol="0">
            <a:spAutoFit/>
          </a:bodyPr>
          <a:lstStyle/>
          <a:p>
            <a:r>
              <a:rPr lang="ja-JP" altLang="en-US" dirty="0" smtClean="0"/>
              <a:t>７</a:t>
            </a:r>
            <a:endParaRPr kumimoji="1" lang="ja-JP" altLang="en-US" dirty="0"/>
          </a:p>
        </p:txBody>
      </p:sp>
      <p:sp>
        <p:nvSpPr>
          <p:cNvPr id="133" name="テキスト ボックス 132"/>
          <p:cNvSpPr txBox="1"/>
          <p:nvPr/>
        </p:nvSpPr>
        <p:spPr>
          <a:xfrm>
            <a:off x="4006008" y="4457398"/>
            <a:ext cx="331077" cy="369332"/>
          </a:xfrm>
          <a:prstGeom prst="rect">
            <a:avLst/>
          </a:prstGeom>
          <a:noFill/>
        </p:spPr>
        <p:txBody>
          <a:bodyPr wrap="square" rtlCol="0">
            <a:spAutoFit/>
          </a:bodyPr>
          <a:lstStyle/>
          <a:p>
            <a:r>
              <a:rPr lang="ja-JP" altLang="en-US" dirty="0"/>
              <a:t>✔</a:t>
            </a:r>
            <a:endParaRPr kumimoji="1" lang="ja-JP" altLang="en-US" dirty="0"/>
          </a:p>
        </p:txBody>
      </p:sp>
      <p:sp>
        <p:nvSpPr>
          <p:cNvPr id="134" name="テキスト ボックス 133"/>
          <p:cNvSpPr txBox="1"/>
          <p:nvPr/>
        </p:nvSpPr>
        <p:spPr>
          <a:xfrm>
            <a:off x="3617124" y="4437437"/>
            <a:ext cx="331077" cy="369332"/>
          </a:xfrm>
          <a:prstGeom prst="rect">
            <a:avLst/>
          </a:prstGeom>
          <a:noFill/>
        </p:spPr>
        <p:txBody>
          <a:bodyPr wrap="square" rtlCol="0">
            <a:spAutoFit/>
          </a:bodyPr>
          <a:lstStyle/>
          <a:p>
            <a:r>
              <a:rPr lang="ja-JP" altLang="en-US" dirty="0"/>
              <a:t>✔</a:t>
            </a:r>
            <a:endParaRPr kumimoji="1" lang="ja-JP" altLang="en-US" dirty="0"/>
          </a:p>
        </p:txBody>
      </p:sp>
      <p:sp>
        <p:nvSpPr>
          <p:cNvPr id="135" name="テキスト ボックス 134"/>
          <p:cNvSpPr txBox="1"/>
          <p:nvPr/>
        </p:nvSpPr>
        <p:spPr>
          <a:xfrm>
            <a:off x="4394892" y="4437437"/>
            <a:ext cx="331077" cy="369332"/>
          </a:xfrm>
          <a:prstGeom prst="rect">
            <a:avLst/>
          </a:prstGeom>
          <a:noFill/>
        </p:spPr>
        <p:txBody>
          <a:bodyPr wrap="square" rtlCol="0">
            <a:spAutoFit/>
          </a:bodyPr>
          <a:lstStyle/>
          <a:p>
            <a:r>
              <a:rPr lang="ja-JP" altLang="en-US" dirty="0"/>
              <a:t>✔</a:t>
            </a:r>
            <a:endParaRPr kumimoji="1" lang="ja-JP" altLang="en-US" dirty="0"/>
          </a:p>
        </p:txBody>
      </p:sp>
      <p:sp>
        <p:nvSpPr>
          <p:cNvPr id="136" name="テキスト ボックス 135"/>
          <p:cNvSpPr txBox="1"/>
          <p:nvPr/>
        </p:nvSpPr>
        <p:spPr>
          <a:xfrm>
            <a:off x="4189367" y="4524090"/>
            <a:ext cx="511799" cy="369332"/>
          </a:xfrm>
          <a:prstGeom prst="rect">
            <a:avLst/>
          </a:prstGeom>
          <a:noFill/>
        </p:spPr>
        <p:txBody>
          <a:bodyPr wrap="square" rtlCol="0">
            <a:spAutoFit/>
          </a:bodyPr>
          <a:lstStyle/>
          <a:p>
            <a:r>
              <a:rPr lang="en-US" altLang="ja-JP" dirty="0" smtClean="0"/>
              <a:t>12</a:t>
            </a:r>
            <a:endParaRPr kumimoji="1" lang="ja-JP" altLang="en-US" dirty="0"/>
          </a:p>
        </p:txBody>
      </p:sp>
      <p:sp>
        <p:nvSpPr>
          <p:cNvPr id="137" name="テキスト ボックス 136"/>
          <p:cNvSpPr txBox="1"/>
          <p:nvPr/>
        </p:nvSpPr>
        <p:spPr>
          <a:xfrm>
            <a:off x="3423030" y="4555414"/>
            <a:ext cx="346654" cy="369332"/>
          </a:xfrm>
          <a:prstGeom prst="rect">
            <a:avLst/>
          </a:prstGeom>
          <a:noFill/>
        </p:spPr>
        <p:txBody>
          <a:bodyPr wrap="square" rtlCol="0">
            <a:spAutoFit/>
          </a:bodyPr>
          <a:lstStyle/>
          <a:p>
            <a:r>
              <a:rPr kumimoji="1" lang="ja-JP" altLang="en-US" dirty="0" smtClean="0"/>
              <a:t>８</a:t>
            </a:r>
            <a:endParaRPr kumimoji="1" lang="ja-JP" altLang="en-US" dirty="0"/>
          </a:p>
        </p:txBody>
      </p:sp>
      <p:sp>
        <p:nvSpPr>
          <p:cNvPr id="138" name="テキスト ボックス 137"/>
          <p:cNvSpPr txBox="1"/>
          <p:nvPr/>
        </p:nvSpPr>
        <p:spPr>
          <a:xfrm>
            <a:off x="3776012" y="4512794"/>
            <a:ext cx="470434" cy="369332"/>
          </a:xfrm>
          <a:prstGeom prst="rect">
            <a:avLst/>
          </a:prstGeom>
          <a:noFill/>
        </p:spPr>
        <p:txBody>
          <a:bodyPr wrap="square" rtlCol="0">
            <a:spAutoFit/>
          </a:bodyPr>
          <a:lstStyle/>
          <a:p>
            <a:r>
              <a:rPr kumimoji="1" lang="en-US" altLang="ja-JP" dirty="0" smtClean="0"/>
              <a:t>10</a:t>
            </a:r>
            <a:endParaRPr kumimoji="1" lang="ja-JP" altLang="en-US" dirty="0"/>
          </a:p>
        </p:txBody>
      </p:sp>
      <p:sp>
        <p:nvSpPr>
          <p:cNvPr id="139" name="テキスト ボックス 138"/>
          <p:cNvSpPr txBox="1"/>
          <p:nvPr/>
        </p:nvSpPr>
        <p:spPr>
          <a:xfrm>
            <a:off x="1297677" y="4774131"/>
            <a:ext cx="331077" cy="369332"/>
          </a:xfrm>
          <a:prstGeom prst="rect">
            <a:avLst/>
          </a:prstGeom>
          <a:noFill/>
        </p:spPr>
        <p:txBody>
          <a:bodyPr wrap="square" rtlCol="0">
            <a:spAutoFit/>
          </a:bodyPr>
          <a:lstStyle/>
          <a:p>
            <a:r>
              <a:rPr lang="ja-JP" altLang="en-US" dirty="0"/>
              <a:t>✔</a:t>
            </a:r>
            <a:endParaRPr kumimoji="1" lang="ja-JP" altLang="en-US" dirty="0"/>
          </a:p>
        </p:txBody>
      </p:sp>
      <p:sp>
        <p:nvSpPr>
          <p:cNvPr id="140" name="テキスト ボックス 139"/>
          <p:cNvSpPr txBox="1"/>
          <p:nvPr/>
        </p:nvSpPr>
        <p:spPr>
          <a:xfrm>
            <a:off x="1686561" y="4754170"/>
            <a:ext cx="331077" cy="369332"/>
          </a:xfrm>
          <a:prstGeom prst="rect">
            <a:avLst/>
          </a:prstGeom>
          <a:noFill/>
        </p:spPr>
        <p:txBody>
          <a:bodyPr wrap="square" rtlCol="0">
            <a:spAutoFit/>
          </a:bodyPr>
          <a:lstStyle/>
          <a:p>
            <a:r>
              <a:rPr lang="ja-JP" altLang="en-US" dirty="0"/>
              <a:t>✔</a:t>
            </a:r>
            <a:endParaRPr kumimoji="1" lang="ja-JP" altLang="en-US" dirty="0"/>
          </a:p>
        </p:txBody>
      </p:sp>
      <p:sp>
        <p:nvSpPr>
          <p:cNvPr id="141" name="テキスト ボックス 140"/>
          <p:cNvSpPr txBox="1"/>
          <p:nvPr/>
        </p:nvSpPr>
        <p:spPr>
          <a:xfrm>
            <a:off x="1481036" y="4840823"/>
            <a:ext cx="511799" cy="369332"/>
          </a:xfrm>
          <a:prstGeom prst="rect">
            <a:avLst/>
          </a:prstGeom>
          <a:noFill/>
        </p:spPr>
        <p:txBody>
          <a:bodyPr wrap="square" rtlCol="0">
            <a:spAutoFit/>
          </a:bodyPr>
          <a:lstStyle/>
          <a:p>
            <a:r>
              <a:rPr lang="en-US" altLang="ja-JP" dirty="0" smtClean="0"/>
              <a:t>1</a:t>
            </a:r>
            <a:r>
              <a:rPr lang="en-US" altLang="ja-JP" dirty="0"/>
              <a:t>5</a:t>
            </a:r>
            <a:endParaRPr lang="en-US" altLang="ja-JP" dirty="0" smtClean="0"/>
          </a:p>
        </p:txBody>
      </p:sp>
      <p:sp>
        <p:nvSpPr>
          <p:cNvPr id="142" name="テキスト ボックス 141"/>
          <p:cNvSpPr txBox="1"/>
          <p:nvPr/>
        </p:nvSpPr>
        <p:spPr>
          <a:xfrm>
            <a:off x="1078251" y="4846187"/>
            <a:ext cx="449294" cy="369332"/>
          </a:xfrm>
          <a:prstGeom prst="rect">
            <a:avLst/>
          </a:prstGeom>
          <a:noFill/>
        </p:spPr>
        <p:txBody>
          <a:bodyPr wrap="square" rtlCol="0">
            <a:spAutoFit/>
          </a:bodyPr>
          <a:lstStyle/>
          <a:p>
            <a:r>
              <a:rPr kumimoji="1" lang="en-US" altLang="ja-JP" dirty="0" smtClean="0"/>
              <a:t>14</a:t>
            </a:r>
            <a:endParaRPr kumimoji="1" lang="ja-JP" altLang="en-US" dirty="0"/>
          </a:p>
        </p:txBody>
      </p:sp>
      <p:sp>
        <p:nvSpPr>
          <p:cNvPr id="143" name="テキスト ボックス 142"/>
          <p:cNvSpPr txBox="1"/>
          <p:nvPr/>
        </p:nvSpPr>
        <p:spPr>
          <a:xfrm>
            <a:off x="2073361" y="4776602"/>
            <a:ext cx="331077" cy="369332"/>
          </a:xfrm>
          <a:prstGeom prst="rect">
            <a:avLst/>
          </a:prstGeom>
          <a:noFill/>
        </p:spPr>
        <p:txBody>
          <a:bodyPr wrap="square" rtlCol="0">
            <a:spAutoFit/>
          </a:bodyPr>
          <a:lstStyle/>
          <a:p>
            <a:r>
              <a:rPr lang="ja-JP" altLang="en-US" dirty="0"/>
              <a:t>✔</a:t>
            </a:r>
            <a:endParaRPr kumimoji="1" lang="ja-JP" altLang="en-US" dirty="0"/>
          </a:p>
        </p:txBody>
      </p:sp>
      <p:sp>
        <p:nvSpPr>
          <p:cNvPr id="146" name="テキスト ボックス 145"/>
          <p:cNvSpPr txBox="1"/>
          <p:nvPr/>
        </p:nvSpPr>
        <p:spPr>
          <a:xfrm>
            <a:off x="1853935" y="4848658"/>
            <a:ext cx="449294" cy="369332"/>
          </a:xfrm>
          <a:prstGeom prst="rect">
            <a:avLst/>
          </a:prstGeom>
          <a:noFill/>
        </p:spPr>
        <p:txBody>
          <a:bodyPr wrap="square" rtlCol="0">
            <a:spAutoFit/>
          </a:bodyPr>
          <a:lstStyle/>
          <a:p>
            <a:r>
              <a:rPr kumimoji="1" lang="en-US" altLang="ja-JP" dirty="0" smtClean="0"/>
              <a:t>16</a:t>
            </a:r>
            <a:endParaRPr kumimoji="1" lang="ja-JP" altLang="en-US" dirty="0"/>
          </a:p>
        </p:txBody>
      </p:sp>
      <p:sp>
        <p:nvSpPr>
          <p:cNvPr id="148" name="テキスト ボックス 147"/>
          <p:cNvSpPr txBox="1"/>
          <p:nvPr/>
        </p:nvSpPr>
        <p:spPr>
          <a:xfrm>
            <a:off x="3258845" y="4747764"/>
            <a:ext cx="331077" cy="369332"/>
          </a:xfrm>
          <a:prstGeom prst="rect">
            <a:avLst/>
          </a:prstGeom>
          <a:noFill/>
        </p:spPr>
        <p:txBody>
          <a:bodyPr wrap="square" rtlCol="0">
            <a:spAutoFit/>
          </a:bodyPr>
          <a:lstStyle/>
          <a:p>
            <a:r>
              <a:rPr lang="ja-JP" altLang="en-US" dirty="0"/>
              <a:t>✔</a:t>
            </a:r>
            <a:endParaRPr kumimoji="1" lang="ja-JP" altLang="en-US" dirty="0"/>
          </a:p>
        </p:txBody>
      </p:sp>
      <p:sp>
        <p:nvSpPr>
          <p:cNvPr id="149" name="テキスト ボックス 148"/>
          <p:cNvSpPr txBox="1"/>
          <p:nvPr/>
        </p:nvSpPr>
        <p:spPr>
          <a:xfrm>
            <a:off x="3053320" y="4834417"/>
            <a:ext cx="511799" cy="369332"/>
          </a:xfrm>
          <a:prstGeom prst="rect">
            <a:avLst/>
          </a:prstGeom>
          <a:noFill/>
        </p:spPr>
        <p:txBody>
          <a:bodyPr wrap="square" rtlCol="0">
            <a:spAutoFit/>
          </a:bodyPr>
          <a:lstStyle/>
          <a:p>
            <a:r>
              <a:rPr kumimoji="1" lang="en-US" altLang="ja-JP" dirty="0" smtClean="0"/>
              <a:t>20</a:t>
            </a:r>
            <a:endParaRPr kumimoji="1" lang="ja-JP" altLang="en-US" dirty="0"/>
          </a:p>
        </p:txBody>
      </p:sp>
      <p:sp>
        <p:nvSpPr>
          <p:cNvPr id="150" name="テキスト ボックス 149"/>
          <p:cNvSpPr txBox="1"/>
          <p:nvPr/>
        </p:nvSpPr>
        <p:spPr>
          <a:xfrm>
            <a:off x="2667570" y="4887263"/>
            <a:ext cx="449294" cy="369332"/>
          </a:xfrm>
          <a:prstGeom prst="rect">
            <a:avLst/>
          </a:prstGeom>
          <a:noFill/>
        </p:spPr>
        <p:txBody>
          <a:bodyPr wrap="square" rtlCol="0">
            <a:spAutoFit/>
          </a:bodyPr>
          <a:lstStyle/>
          <a:p>
            <a:r>
              <a:rPr kumimoji="1" lang="en-US" altLang="ja-JP" dirty="0" smtClean="0"/>
              <a:t>19</a:t>
            </a:r>
            <a:endParaRPr kumimoji="1" lang="ja-JP" altLang="en-US" dirty="0"/>
          </a:p>
        </p:txBody>
      </p:sp>
      <p:sp>
        <p:nvSpPr>
          <p:cNvPr id="151" name="テキスト ボックス 150"/>
          <p:cNvSpPr txBox="1"/>
          <p:nvPr/>
        </p:nvSpPr>
        <p:spPr>
          <a:xfrm>
            <a:off x="3634398" y="4747764"/>
            <a:ext cx="331077" cy="369332"/>
          </a:xfrm>
          <a:prstGeom prst="rect">
            <a:avLst/>
          </a:prstGeom>
          <a:noFill/>
        </p:spPr>
        <p:txBody>
          <a:bodyPr wrap="square" rtlCol="0">
            <a:spAutoFit/>
          </a:bodyPr>
          <a:lstStyle/>
          <a:p>
            <a:r>
              <a:rPr lang="ja-JP" altLang="en-US" dirty="0"/>
              <a:t>✔</a:t>
            </a:r>
            <a:endParaRPr kumimoji="1" lang="ja-JP" altLang="en-US" dirty="0"/>
          </a:p>
        </p:txBody>
      </p:sp>
      <p:sp>
        <p:nvSpPr>
          <p:cNvPr id="152" name="テキスト ボックス 151"/>
          <p:cNvSpPr txBox="1"/>
          <p:nvPr/>
        </p:nvSpPr>
        <p:spPr>
          <a:xfrm>
            <a:off x="3428873" y="4834417"/>
            <a:ext cx="511799" cy="369332"/>
          </a:xfrm>
          <a:prstGeom prst="rect">
            <a:avLst/>
          </a:prstGeom>
          <a:noFill/>
        </p:spPr>
        <p:txBody>
          <a:bodyPr wrap="square" rtlCol="0">
            <a:spAutoFit/>
          </a:bodyPr>
          <a:lstStyle/>
          <a:p>
            <a:r>
              <a:rPr lang="en-US" altLang="ja-JP" dirty="0" smtClean="0"/>
              <a:t>21</a:t>
            </a:r>
            <a:endParaRPr kumimoji="1" lang="ja-JP" altLang="en-US" dirty="0"/>
          </a:p>
        </p:txBody>
      </p:sp>
      <p:grpSp>
        <p:nvGrpSpPr>
          <p:cNvPr id="186" name="グループ化 185"/>
          <p:cNvGrpSpPr/>
          <p:nvPr/>
        </p:nvGrpSpPr>
        <p:grpSpPr>
          <a:xfrm>
            <a:off x="6548470" y="4769210"/>
            <a:ext cx="939387" cy="461349"/>
            <a:chOff x="6548470" y="4769210"/>
            <a:chExt cx="939387" cy="461349"/>
          </a:xfrm>
        </p:grpSpPr>
        <p:sp>
          <p:nvSpPr>
            <p:cNvPr id="161" name="テキスト ボックス 160"/>
            <p:cNvSpPr txBox="1"/>
            <p:nvPr/>
          </p:nvSpPr>
          <p:spPr>
            <a:xfrm>
              <a:off x="6767896" y="4789171"/>
              <a:ext cx="331077" cy="369332"/>
            </a:xfrm>
            <a:prstGeom prst="rect">
              <a:avLst/>
            </a:prstGeom>
            <a:noFill/>
          </p:spPr>
          <p:txBody>
            <a:bodyPr wrap="square" rtlCol="0">
              <a:spAutoFit/>
            </a:bodyPr>
            <a:lstStyle/>
            <a:p>
              <a:r>
                <a:rPr lang="ja-JP" altLang="en-US" dirty="0"/>
                <a:t>✔</a:t>
              </a:r>
              <a:endParaRPr kumimoji="1" lang="ja-JP" altLang="en-US" dirty="0"/>
            </a:p>
          </p:txBody>
        </p:sp>
        <p:sp>
          <p:nvSpPr>
            <p:cNvPr id="162" name="テキスト ボックス 161"/>
            <p:cNvSpPr txBox="1"/>
            <p:nvPr/>
          </p:nvSpPr>
          <p:spPr>
            <a:xfrm>
              <a:off x="7156780" y="4769210"/>
              <a:ext cx="331077" cy="369332"/>
            </a:xfrm>
            <a:prstGeom prst="rect">
              <a:avLst/>
            </a:prstGeom>
            <a:noFill/>
          </p:spPr>
          <p:txBody>
            <a:bodyPr wrap="square" rtlCol="0">
              <a:spAutoFit/>
            </a:bodyPr>
            <a:lstStyle/>
            <a:p>
              <a:r>
                <a:rPr lang="ja-JP" altLang="en-US" dirty="0"/>
                <a:t>✔</a:t>
              </a:r>
              <a:endParaRPr kumimoji="1" lang="ja-JP" altLang="en-US" dirty="0"/>
            </a:p>
          </p:txBody>
        </p:sp>
        <p:sp>
          <p:nvSpPr>
            <p:cNvPr id="163" name="テキスト ボックス 162"/>
            <p:cNvSpPr txBox="1"/>
            <p:nvPr/>
          </p:nvSpPr>
          <p:spPr>
            <a:xfrm>
              <a:off x="6951255" y="4855863"/>
              <a:ext cx="511799" cy="369332"/>
            </a:xfrm>
            <a:prstGeom prst="rect">
              <a:avLst/>
            </a:prstGeom>
            <a:noFill/>
          </p:spPr>
          <p:txBody>
            <a:bodyPr wrap="square" rtlCol="0">
              <a:spAutoFit/>
            </a:bodyPr>
            <a:lstStyle/>
            <a:p>
              <a:r>
                <a:rPr kumimoji="1" lang="en-US" altLang="ja-JP" dirty="0" smtClean="0"/>
                <a:t>20</a:t>
              </a:r>
              <a:endParaRPr kumimoji="1" lang="ja-JP" altLang="en-US" dirty="0"/>
            </a:p>
          </p:txBody>
        </p:sp>
        <p:sp>
          <p:nvSpPr>
            <p:cNvPr id="164" name="テキスト ボックス 163"/>
            <p:cNvSpPr txBox="1"/>
            <p:nvPr/>
          </p:nvSpPr>
          <p:spPr>
            <a:xfrm>
              <a:off x="6548470" y="4861227"/>
              <a:ext cx="449294" cy="369332"/>
            </a:xfrm>
            <a:prstGeom prst="rect">
              <a:avLst/>
            </a:prstGeom>
            <a:noFill/>
          </p:spPr>
          <p:txBody>
            <a:bodyPr wrap="square" rtlCol="0">
              <a:spAutoFit/>
            </a:bodyPr>
            <a:lstStyle/>
            <a:p>
              <a:r>
                <a:rPr kumimoji="1" lang="en-US" altLang="ja-JP" dirty="0" smtClean="0"/>
                <a:t>19</a:t>
              </a:r>
              <a:endParaRPr kumimoji="1" lang="ja-JP" altLang="en-US" dirty="0"/>
            </a:p>
          </p:txBody>
        </p:sp>
      </p:grpSp>
      <p:sp>
        <p:nvSpPr>
          <p:cNvPr id="153" name="テキスト ボックス 152"/>
          <p:cNvSpPr txBox="1"/>
          <p:nvPr/>
        </p:nvSpPr>
        <p:spPr>
          <a:xfrm>
            <a:off x="5195612" y="4795577"/>
            <a:ext cx="331077" cy="369332"/>
          </a:xfrm>
          <a:prstGeom prst="rect">
            <a:avLst/>
          </a:prstGeom>
          <a:noFill/>
        </p:spPr>
        <p:txBody>
          <a:bodyPr wrap="square" rtlCol="0">
            <a:spAutoFit/>
          </a:bodyPr>
          <a:lstStyle/>
          <a:p>
            <a:r>
              <a:rPr lang="ja-JP" altLang="en-US" dirty="0"/>
              <a:t>✔</a:t>
            </a:r>
            <a:endParaRPr kumimoji="1" lang="ja-JP" altLang="en-US" dirty="0"/>
          </a:p>
        </p:txBody>
      </p:sp>
      <p:sp>
        <p:nvSpPr>
          <p:cNvPr id="154" name="テキスト ボックス 153"/>
          <p:cNvSpPr txBox="1"/>
          <p:nvPr/>
        </p:nvSpPr>
        <p:spPr>
          <a:xfrm>
            <a:off x="5584496" y="4775616"/>
            <a:ext cx="331077" cy="369332"/>
          </a:xfrm>
          <a:prstGeom prst="rect">
            <a:avLst/>
          </a:prstGeom>
          <a:noFill/>
        </p:spPr>
        <p:txBody>
          <a:bodyPr wrap="square" rtlCol="0">
            <a:spAutoFit/>
          </a:bodyPr>
          <a:lstStyle/>
          <a:p>
            <a:r>
              <a:rPr lang="ja-JP" altLang="en-US" dirty="0"/>
              <a:t>✔</a:t>
            </a:r>
            <a:endParaRPr kumimoji="1" lang="ja-JP" altLang="en-US" dirty="0"/>
          </a:p>
        </p:txBody>
      </p:sp>
      <p:sp>
        <p:nvSpPr>
          <p:cNvPr id="155" name="テキスト ボックス 154"/>
          <p:cNvSpPr txBox="1"/>
          <p:nvPr/>
        </p:nvSpPr>
        <p:spPr>
          <a:xfrm>
            <a:off x="5378971" y="4862269"/>
            <a:ext cx="511799" cy="369332"/>
          </a:xfrm>
          <a:prstGeom prst="rect">
            <a:avLst/>
          </a:prstGeom>
          <a:noFill/>
        </p:spPr>
        <p:txBody>
          <a:bodyPr wrap="square" rtlCol="0">
            <a:spAutoFit/>
          </a:bodyPr>
          <a:lstStyle/>
          <a:p>
            <a:r>
              <a:rPr lang="en-US" altLang="ja-JP" dirty="0" smtClean="0"/>
              <a:t>14</a:t>
            </a:r>
          </a:p>
        </p:txBody>
      </p:sp>
      <p:sp>
        <p:nvSpPr>
          <p:cNvPr id="156" name="テキスト ボックス 155"/>
          <p:cNvSpPr txBox="1"/>
          <p:nvPr/>
        </p:nvSpPr>
        <p:spPr>
          <a:xfrm>
            <a:off x="4976186" y="4867633"/>
            <a:ext cx="449294" cy="369332"/>
          </a:xfrm>
          <a:prstGeom prst="rect">
            <a:avLst/>
          </a:prstGeom>
          <a:noFill/>
        </p:spPr>
        <p:txBody>
          <a:bodyPr wrap="square" rtlCol="0">
            <a:spAutoFit/>
          </a:bodyPr>
          <a:lstStyle/>
          <a:p>
            <a:r>
              <a:rPr kumimoji="1" lang="en-US" altLang="ja-JP" dirty="0" smtClean="0"/>
              <a:t>12</a:t>
            </a:r>
            <a:endParaRPr kumimoji="1" lang="ja-JP" altLang="en-US" dirty="0"/>
          </a:p>
        </p:txBody>
      </p:sp>
      <p:sp>
        <p:nvSpPr>
          <p:cNvPr id="157" name="テキスト ボックス 156"/>
          <p:cNvSpPr txBox="1"/>
          <p:nvPr/>
        </p:nvSpPr>
        <p:spPr>
          <a:xfrm>
            <a:off x="5971296" y="4798048"/>
            <a:ext cx="331077" cy="369332"/>
          </a:xfrm>
          <a:prstGeom prst="rect">
            <a:avLst/>
          </a:prstGeom>
          <a:noFill/>
        </p:spPr>
        <p:txBody>
          <a:bodyPr wrap="square" rtlCol="0">
            <a:spAutoFit/>
          </a:bodyPr>
          <a:lstStyle/>
          <a:p>
            <a:r>
              <a:rPr lang="ja-JP" altLang="en-US" dirty="0"/>
              <a:t>✔</a:t>
            </a:r>
            <a:endParaRPr kumimoji="1" lang="ja-JP" altLang="en-US" dirty="0"/>
          </a:p>
        </p:txBody>
      </p:sp>
      <p:sp>
        <p:nvSpPr>
          <p:cNvPr id="160" name="テキスト ボックス 159"/>
          <p:cNvSpPr txBox="1"/>
          <p:nvPr/>
        </p:nvSpPr>
        <p:spPr>
          <a:xfrm>
            <a:off x="5751870" y="4870104"/>
            <a:ext cx="449294" cy="369332"/>
          </a:xfrm>
          <a:prstGeom prst="rect">
            <a:avLst/>
          </a:prstGeom>
          <a:noFill/>
        </p:spPr>
        <p:txBody>
          <a:bodyPr wrap="square" rtlCol="0">
            <a:spAutoFit/>
          </a:bodyPr>
          <a:lstStyle/>
          <a:p>
            <a:r>
              <a:rPr kumimoji="1" lang="en-US" altLang="ja-JP" dirty="0" smtClean="0"/>
              <a:t>16</a:t>
            </a:r>
            <a:endParaRPr kumimoji="1" lang="ja-JP" altLang="en-US" dirty="0"/>
          </a:p>
        </p:txBody>
      </p:sp>
      <p:sp>
        <p:nvSpPr>
          <p:cNvPr id="165" name="テキスト ボックス 164"/>
          <p:cNvSpPr txBox="1"/>
          <p:nvPr/>
        </p:nvSpPr>
        <p:spPr>
          <a:xfrm>
            <a:off x="6755174" y="4436321"/>
            <a:ext cx="331077" cy="369332"/>
          </a:xfrm>
          <a:prstGeom prst="rect">
            <a:avLst/>
          </a:prstGeom>
          <a:noFill/>
        </p:spPr>
        <p:txBody>
          <a:bodyPr wrap="square" rtlCol="0">
            <a:spAutoFit/>
          </a:bodyPr>
          <a:lstStyle/>
          <a:p>
            <a:r>
              <a:rPr lang="ja-JP" altLang="en-US" dirty="0"/>
              <a:t>✔</a:t>
            </a:r>
            <a:endParaRPr kumimoji="1" lang="ja-JP" altLang="en-US" dirty="0"/>
          </a:p>
        </p:txBody>
      </p:sp>
      <p:sp>
        <p:nvSpPr>
          <p:cNvPr id="166" name="テキスト ボックス 165"/>
          <p:cNvSpPr txBox="1"/>
          <p:nvPr/>
        </p:nvSpPr>
        <p:spPr>
          <a:xfrm>
            <a:off x="6584377" y="4563382"/>
            <a:ext cx="313639" cy="369332"/>
          </a:xfrm>
          <a:prstGeom prst="rect">
            <a:avLst/>
          </a:prstGeom>
          <a:noFill/>
        </p:spPr>
        <p:txBody>
          <a:bodyPr wrap="square" rtlCol="0">
            <a:spAutoFit/>
          </a:bodyPr>
          <a:lstStyle/>
          <a:p>
            <a:r>
              <a:rPr lang="ja-JP" altLang="en-US" dirty="0"/>
              <a:t>５</a:t>
            </a:r>
            <a:endParaRPr kumimoji="1" lang="ja-JP" altLang="en-US" dirty="0"/>
          </a:p>
        </p:txBody>
      </p:sp>
      <p:sp>
        <p:nvSpPr>
          <p:cNvPr id="167" name="テキスト ボックス 166"/>
          <p:cNvSpPr txBox="1"/>
          <p:nvPr/>
        </p:nvSpPr>
        <p:spPr>
          <a:xfrm>
            <a:off x="7145619" y="4435915"/>
            <a:ext cx="331077" cy="369332"/>
          </a:xfrm>
          <a:prstGeom prst="rect">
            <a:avLst/>
          </a:prstGeom>
          <a:noFill/>
        </p:spPr>
        <p:txBody>
          <a:bodyPr wrap="square" rtlCol="0">
            <a:spAutoFit/>
          </a:bodyPr>
          <a:lstStyle/>
          <a:p>
            <a:r>
              <a:rPr lang="ja-JP" altLang="en-US" dirty="0"/>
              <a:t>✔</a:t>
            </a:r>
            <a:endParaRPr kumimoji="1" lang="ja-JP" altLang="en-US" dirty="0"/>
          </a:p>
        </p:txBody>
      </p:sp>
      <p:sp>
        <p:nvSpPr>
          <p:cNvPr id="168" name="テキスト ボックス 167"/>
          <p:cNvSpPr txBox="1"/>
          <p:nvPr/>
        </p:nvSpPr>
        <p:spPr>
          <a:xfrm>
            <a:off x="6966943" y="4551391"/>
            <a:ext cx="313639" cy="369332"/>
          </a:xfrm>
          <a:prstGeom prst="rect">
            <a:avLst/>
          </a:prstGeom>
          <a:noFill/>
        </p:spPr>
        <p:txBody>
          <a:bodyPr wrap="square" rtlCol="0">
            <a:spAutoFit/>
          </a:bodyPr>
          <a:lstStyle/>
          <a:p>
            <a:r>
              <a:rPr lang="ja-JP" altLang="en-US" dirty="0" smtClean="0"/>
              <a:t>６</a:t>
            </a:r>
            <a:endParaRPr kumimoji="1" lang="ja-JP" altLang="en-US" dirty="0"/>
          </a:p>
        </p:txBody>
      </p:sp>
      <p:sp>
        <p:nvSpPr>
          <p:cNvPr id="169" name="テキスト ボックス 168"/>
          <p:cNvSpPr txBox="1"/>
          <p:nvPr/>
        </p:nvSpPr>
        <p:spPr>
          <a:xfrm>
            <a:off x="7939151" y="4435915"/>
            <a:ext cx="331077" cy="369332"/>
          </a:xfrm>
          <a:prstGeom prst="rect">
            <a:avLst/>
          </a:prstGeom>
          <a:noFill/>
        </p:spPr>
        <p:txBody>
          <a:bodyPr wrap="square" rtlCol="0">
            <a:spAutoFit/>
          </a:bodyPr>
          <a:lstStyle/>
          <a:p>
            <a:r>
              <a:rPr lang="ja-JP" altLang="en-US" dirty="0"/>
              <a:t>✔</a:t>
            </a:r>
            <a:endParaRPr kumimoji="1" lang="ja-JP" altLang="en-US" dirty="0"/>
          </a:p>
        </p:txBody>
      </p:sp>
      <p:sp>
        <p:nvSpPr>
          <p:cNvPr id="170" name="テキスト ボックス 169"/>
          <p:cNvSpPr txBox="1"/>
          <p:nvPr/>
        </p:nvSpPr>
        <p:spPr>
          <a:xfrm>
            <a:off x="7550267" y="4415954"/>
            <a:ext cx="331077" cy="369332"/>
          </a:xfrm>
          <a:prstGeom prst="rect">
            <a:avLst/>
          </a:prstGeom>
          <a:noFill/>
        </p:spPr>
        <p:txBody>
          <a:bodyPr wrap="square" rtlCol="0">
            <a:spAutoFit/>
          </a:bodyPr>
          <a:lstStyle/>
          <a:p>
            <a:r>
              <a:rPr lang="ja-JP" altLang="en-US" dirty="0"/>
              <a:t>✔</a:t>
            </a:r>
            <a:endParaRPr kumimoji="1" lang="ja-JP" altLang="en-US" dirty="0"/>
          </a:p>
        </p:txBody>
      </p:sp>
      <p:sp>
        <p:nvSpPr>
          <p:cNvPr id="171" name="テキスト ボックス 170"/>
          <p:cNvSpPr txBox="1"/>
          <p:nvPr/>
        </p:nvSpPr>
        <p:spPr>
          <a:xfrm>
            <a:off x="8328035" y="4415954"/>
            <a:ext cx="331077" cy="369332"/>
          </a:xfrm>
          <a:prstGeom prst="rect">
            <a:avLst/>
          </a:prstGeom>
          <a:noFill/>
        </p:spPr>
        <p:txBody>
          <a:bodyPr wrap="square" rtlCol="0">
            <a:spAutoFit/>
          </a:bodyPr>
          <a:lstStyle/>
          <a:p>
            <a:r>
              <a:rPr lang="ja-JP" altLang="en-US" dirty="0"/>
              <a:t>✔</a:t>
            </a:r>
            <a:endParaRPr kumimoji="1" lang="ja-JP" altLang="en-US" dirty="0"/>
          </a:p>
        </p:txBody>
      </p:sp>
      <p:sp>
        <p:nvSpPr>
          <p:cNvPr id="172" name="テキスト ボックス 171"/>
          <p:cNvSpPr txBox="1"/>
          <p:nvPr/>
        </p:nvSpPr>
        <p:spPr>
          <a:xfrm>
            <a:off x="8122510" y="4502607"/>
            <a:ext cx="511799" cy="369332"/>
          </a:xfrm>
          <a:prstGeom prst="rect">
            <a:avLst/>
          </a:prstGeom>
          <a:noFill/>
        </p:spPr>
        <p:txBody>
          <a:bodyPr wrap="square" rtlCol="0">
            <a:spAutoFit/>
          </a:bodyPr>
          <a:lstStyle/>
          <a:p>
            <a:r>
              <a:rPr lang="en-US" altLang="ja-JP" dirty="0" smtClean="0"/>
              <a:t>11</a:t>
            </a:r>
            <a:endParaRPr kumimoji="1" lang="ja-JP" altLang="en-US" dirty="0"/>
          </a:p>
        </p:txBody>
      </p:sp>
      <p:sp>
        <p:nvSpPr>
          <p:cNvPr id="173" name="テキスト ボックス 172"/>
          <p:cNvSpPr txBox="1"/>
          <p:nvPr/>
        </p:nvSpPr>
        <p:spPr>
          <a:xfrm>
            <a:off x="7363961" y="4550591"/>
            <a:ext cx="331077" cy="369332"/>
          </a:xfrm>
          <a:prstGeom prst="rect">
            <a:avLst/>
          </a:prstGeom>
          <a:noFill/>
        </p:spPr>
        <p:txBody>
          <a:bodyPr wrap="square" rtlCol="0">
            <a:spAutoFit/>
          </a:bodyPr>
          <a:lstStyle/>
          <a:p>
            <a:r>
              <a:rPr kumimoji="1" lang="ja-JP" altLang="en-US" dirty="0" smtClean="0"/>
              <a:t>７</a:t>
            </a:r>
            <a:endParaRPr kumimoji="1" lang="ja-JP" altLang="en-US" dirty="0"/>
          </a:p>
        </p:txBody>
      </p:sp>
      <p:sp>
        <p:nvSpPr>
          <p:cNvPr id="174" name="テキスト ボックス 173"/>
          <p:cNvSpPr txBox="1"/>
          <p:nvPr/>
        </p:nvSpPr>
        <p:spPr>
          <a:xfrm>
            <a:off x="7740489" y="4555506"/>
            <a:ext cx="449294" cy="369332"/>
          </a:xfrm>
          <a:prstGeom prst="rect">
            <a:avLst/>
          </a:prstGeom>
          <a:noFill/>
        </p:spPr>
        <p:txBody>
          <a:bodyPr wrap="square" rtlCol="0">
            <a:spAutoFit/>
          </a:bodyPr>
          <a:lstStyle/>
          <a:p>
            <a:r>
              <a:rPr kumimoji="1" lang="ja-JP" altLang="en-US" dirty="0" smtClean="0"/>
              <a:t>９</a:t>
            </a:r>
            <a:endParaRPr kumimoji="1" lang="ja-JP" altLang="en-US" dirty="0"/>
          </a:p>
        </p:txBody>
      </p:sp>
      <p:sp>
        <p:nvSpPr>
          <p:cNvPr id="210" name="テキスト ボックス 209"/>
          <p:cNvSpPr txBox="1"/>
          <p:nvPr/>
        </p:nvSpPr>
        <p:spPr>
          <a:xfrm>
            <a:off x="8663364" y="3221692"/>
            <a:ext cx="353246" cy="366914"/>
          </a:xfrm>
          <a:prstGeom prst="rect">
            <a:avLst/>
          </a:prstGeom>
          <a:noFill/>
        </p:spPr>
        <p:txBody>
          <a:bodyPr wrap="square" rtlCol="0">
            <a:spAutoFit/>
          </a:bodyPr>
          <a:lstStyle/>
          <a:p>
            <a:r>
              <a:rPr lang="ja-JP" altLang="en-US" dirty="0" smtClean="0"/>
              <a:t>／</a:t>
            </a:r>
            <a:endParaRPr kumimoji="1" lang="ja-JP" altLang="en-US" dirty="0"/>
          </a:p>
        </p:txBody>
      </p:sp>
      <p:sp>
        <p:nvSpPr>
          <p:cNvPr id="211" name="テキスト ボックス 210"/>
          <p:cNvSpPr txBox="1"/>
          <p:nvPr/>
        </p:nvSpPr>
        <p:spPr>
          <a:xfrm>
            <a:off x="8656211" y="3414293"/>
            <a:ext cx="353246" cy="366914"/>
          </a:xfrm>
          <a:prstGeom prst="rect">
            <a:avLst/>
          </a:prstGeom>
          <a:noFill/>
        </p:spPr>
        <p:txBody>
          <a:bodyPr wrap="square" rtlCol="0">
            <a:spAutoFit/>
          </a:bodyPr>
          <a:lstStyle/>
          <a:p>
            <a:r>
              <a:rPr lang="ja-JP" altLang="en-US" dirty="0" smtClean="0"/>
              <a:t>／</a:t>
            </a:r>
            <a:endParaRPr kumimoji="1" lang="ja-JP" altLang="en-US" dirty="0"/>
          </a:p>
        </p:txBody>
      </p:sp>
      <p:sp>
        <p:nvSpPr>
          <p:cNvPr id="212" name="テキスト ボックス 211"/>
          <p:cNvSpPr txBox="1"/>
          <p:nvPr/>
        </p:nvSpPr>
        <p:spPr>
          <a:xfrm>
            <a:off x="2847995" y="4725318"/>
            <a:ext cx="327272" cy="366914"/>
          </a:xfrm>
          <a:prstGeom prst="rect">
            <a:avLst/>
          </a:prstGeom>
          <a:noFill/>
        </p:spPr>
        <p:txBody>
          <a:bodyPr wrap="square" rtlCol="0">
            <a:spAutoFit/>
          </a:bodyPr>
          <a:lstStyle/>
          <a:p>
            <a:r>
              <a:rPr lang="ja-JP" altLang="en-US" dirty="0"/>
              <a:t>✔</a:t>
            </a:r>
            <a:endParaRPr kumimoji="1" lang="ja-JP" altLang="en-US" dirty="0"/>
          </a:p>
        </p:txBody>
      </p:sp>
      <p:sp>
        <p:nvSpPr>
          <p:cNvPr id="213" name="テキスト ボックス 212"/>
          <p:cNvSpPr txBox="1"/>
          <p:nvPr/>
        </p:nvSpPr>
        <p:spPr>
          <a:xfrm>
            <a:off x="2247839" y="4889217"/>
            <a:ext cx="505918" cy="366914"/>
          </a:xfrm>
          <a:prstGeom prst="rect">
            <a:avLst/>
          </a:prstGeom>
          <a:noFill/>
        </p:spPr>
        <p:txBody>
          <a:bodyPr wrap="square" rtlCol="0">
            <a:spAutoFit/>
          </a:bodyPr>
          <a:lstStyle/>
          <a:p>
            <a:r>
              <a:rPr lang="en-US" altLang="ja-JP" dirty="0" smtClean="0"/>
              <a:t>18</a:t>
            </a:r>
            <a:endParaRPr kumimoji="1" lang="ja-JP" altLang="en-US" dirty="0"/>
          </a:p>
        </p:txBody>
      </p:sp>
      <p:sp>
        <p:nvSpPr>
          <p:cNvPr id="214" name="テキスト ボックス 213"/>
          <p:cNvSpPr txBox="1"/>
          <p:nvPr/>
        </p:nvSpPr>
        <p:spPr>
          <a:xfrm>
            <a:off x="2450604" y="4775616"/>
            <a:ext cx="342670" cy="366914"/>
          </a:xfrm>
          <a:prstGeom prst="rect">
            <a:avLst/>
          </a:prstGeom>
          <a:noFill/>
        </p:spPr>
        <p:txBody>
          <a:bodyPr wrap="square" rtlCol="0">
            <a:spAutoFit/>
          </a:bodyPr>
          <a:lstStyle/>
          <a:p>
            <a:r>
              <a:rPr lang="ja-JP" altLang="en-US" dirty="0"/>
              <a:t>✔</a:t>
            </a:r>
            <a:endParaRPr kumimoji="1" lang="ja-JP" altLang="en-US" dirty="0"/>
          </a:p>
        </p:txBody>
      </p:sp>
      <p:sp>
        <p:nvSpPr>
          <p:cNvPr id="215" name="テキスト ボックス 214"/>
          <p:cNvSpPr txBox="1"/>
          <p:nvPr/>
        </p:nvSpPr>
        <p:spPr>
          <a:xfrm>
            <a:off x="6393978" y="4744503"/>
            <a:ext cx="327272" cy="366914"/>
          </a:xfrm>
          <a:prstGeom prst="rect">
            <a:avLst/>
          </a:prstGeom>
          <a:noFill/>
        </p:spPr>
        <p:txBody>
          <a:bodyPr wrap="square" rtlCol="0">
            <a:spAutoFit/>
          </a:bodyPr>
          <a:lstStyle/>
          <a:p>
            <a:r>
              <a:rPr lang="ja-JP" altLang="en-US" dirty="0"/>
              <a:t>✔</a:t>
            </a:r>
            <a:endParaRPr kumimoji="1" lang="ja-JP" altLang="en-US" dirty="0"/>
          </a:p>
        </p:txBody>
      </p:sp>
      <p:sp>
        <p:nvSpPr>
          <p:cNvPr id="216" name="テキスト ボックス 215"/>
          <p:cNvSpPr txBox="1"/>
          <p:nvPr/>
        </p:nvSpPr>
        <p:spPr>
          <a:xfrm>
            <a:off x="6188032" y="4891616"/>
            <a:ext cx="505918" cy="366914"/>
          </a:xfrm>
          <a:prstGeom prst="rect">
            <a:avLst/>
          </a:prstGeom>
          <a:noFill/>
        </p:spPr>
        <p:txBody>
          <a:bodyPr wrap="square" rtlCol="0">
            <a:spAutoFit/>
          </a:bodyPr>
          <a:lstStyle/>
          <a:p>
            <a:r>
              <a:rPr lang="en-US" altLang="ja-JP" dirty="0" smtClean="0"/>
              <a:t>17</a:t>
            </a:r>
            <a:endParaRPr kumimoji="1" lang="ja-JP" altLang="en-US" dirty="0"/>
          </a:p>
        </p:txBody>
      </p:sp>
    </p:spTree>
    <p:extLst>
      <p:ext uri="{BB962C8B-B14F-4D97-AF65-F5344CB8AC3E}">
        <p14:creationId xmlns:p14="http://schemas.microsoft.com/office/powerpoint/2010/main" val="2515837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fade">
                                      <p:cBhvr>
                                        <p:cTn id="7" dur="500"/>
                                        <p:tgtEl>
                                          <p:spTgt spid="8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
                                        </p:tgtEl>
                                        <p:attrNameLst>
                                          <p:attrName>style.visibility</p:attrName>
                                        </p:attrNameLst>
                                      </p:cBhvr>
                                      <p:to>
                                        <p:strVal val="visible"/>
                                      </p:to>
                                    </p:set>
                                    <p:animEffect transition="in" filter="fade">
                                      <p:cBhvr>
                                        <p:cTn id="12" dur="500"/>
                                        <p:tgtEl>
                                          <p:spTgt spid="8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3"/>
                                        </p:tgtEl>
                                        <p:attrNameLst>
                                          <p:attrName>style.visibility</p:attrName>
                                        </p:attrNameLst>
                                      </p:cBhvr>
                                      <p:to>
                                        <p:strVal val="visible"/>
                                      </p:to>
                                    </p:set>
                                    <p:animEffect transition="in" filter="fade">
                                      <p:cBhvr>
                                        <p:cTn id="17" dur="500"/>
                                        <p:tgtEl>
                                          <p:spTgt spid="8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4"/>
                                        </p:tgtEl>
                                        <p:attrNameLst>
                                          <p:attrName>style.visibility</p:attrName>
                                        </p:attrNameLst>
                                      </p:cBhvr>
                                      <p:to>
                                        <p:strVal val="visible"/>
                                      </p:to>
                                    </p:set>
                                    <p:animEffect transition="in" filter="fade">
                                      <p:cBhvr>
                                        <p:cTn id="27" dur="500"/>
                                        <p:tgtEl>
                                          <p:spTgt spid="8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6"/>
                                        </p:tgtEl>
                                        <p:attrNameLst>
                                          <p:attrName>style.visibility</p:attrName>
                                        </p:attrNameLst>
                                      </p:cBhvr>
                                      <p:to>
                                        <p:strVal val="visible"/>
                                      </p:to>
                                    </p:set>
                                    <p:animEffect transition="in" filter="fade">
                                      <p:cBhvr>
                                        <p:cTn id="37" dur="500"/>
                                        <p:tgtEl>
                                          <p:spTgt spid="8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7"/>
                                        </p:tgtEl>
                                        <p:attrNameLst>
                                          <p:attrName>style.visibility</p:attrName>
                                        </p:attrNameLst>
                                      </p:cBhvr>
                                      <p:to>
                                        <p:strVal val="visible"/>
                                      </p:to>
                                    </p:set>
                                    <p:animEffect transition="in" filter="fade">
                                      <p:cBhvr>
                                        <p:cTn id="42" dur="500"/>
                                        <p:tgtEl>
                                          <p:spTgt spid="8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8"/>
                                        </p:tgtEl>
                                        <p:attrNameLst>
                                          <p:attrName>style.visibility</p:attrName>
                                        </p:attrNameLst>
                                      </p:cBhvr>
                                      <p:to>
                                        <p:strVal val="visible"/>
                                      </p:to>
                                    </p:set>
                                    <p:animEffect transition="in" filter="fade">
                                      <p:cBhvr>
                                        <p:cTn id="47" dur="500"/>
                                        <p:tgtEl>
                                          <p:spTgt spid="8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90"/>
                                        </p:tgtEl>
                                        <p:attrNameLst>
                                          <p:attrName>style.visibility</p:attrName>
                                        </p:attrNameLst>
                                      </p:cBhvr>
                                      <p:to>
                                        <p:strVal val="visible"/>
                                      </p:to>
                                    </p:set>
                                    <p:animEffect transition="in" filter="fade">
                                      <p:cBhvr>
                                        <p:cTn id="52" dur="500"/>
                                        <p:tgtEl>
                                          <p:spTgt spid="9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89"/>
                                        </p:tgtEl>
                                        <p:attrNameLst>
                                          <p:attrName>style.visibility</p:attrName>
                                        </p:attrNameLst>
                                      </p:cBhvr>
                                      <p:to>
                                        <p:strVal val="visible"/>
                                      </p:to>
                                    </p:set>
                                    <p:animEffect transition="in" filter="fade">
                                      <p:cBhvr>
                                        <p:cTn id="57"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P spid="81" grpId="0"/>
      <p:bldP spid="8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2421648" y="966043"/>
            <a:ext cx="6152841" cy="5476797"/>
          </a:xfrm>
          <a:prstGeom prst="rect">
            <a:avLst/>
          </a:prstGeom>
        </p:spPr>
      </p:pic>
      <p:sp>
        <p:nvSpPr>
          <p:cNvPr id="3" name="タイトル 1"/>
          <p:cNvSpPr txBox="1">
            <a:spLocks/>
          </p:cNvSpPr>
          <p:nvPr/>
        </p:nvSpPr>
        <p:spPr>
          <a:xfrm>
            <a:off x="694587" y="307561"/>
            <a:ext cx="8596668" cy="658483"/>
          </a:xfrm>
          <a:prstGeom prst="rect">
            <a:avLst/>
          </a:prstGeom>
        </p:spPr>
        <p:txBody>
          <a:bodyPr>
            <a:normAutofit fontScale="60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smtClean="0"/>
              <a:t>第１　試合経過の記録方法</a:t>
            </a:r>
            <a:r>
              <a:rPr lang="ja-JP" altLang="en-US" dirty="0"/>
              <a:t>（公式記録用紙への記入方法について</a:t>
            </a:r>
            <a:r>
              <a:rPr lang="ja-JP" altLang="en-US" dirty="0" smtClean="0"/>
              <a:t>）</a:t>
            </a:r>
            <a:r>
              <a:rPr lang="en-US" altLang="ja-JP" dirty="0" smtClean="0"/>
              <a:t/>
            </a:r>
            <a:br>
              <a:rPr lang="en-US" altLang="ja-JP" dirty="0" smtClean="0"/>
            </a:br>
            <a:endParaRPr lang="ja-JP" altLang="en-US" dirty="0"/>
          </a:p>
        </p:txBody>
      </p:sp>
      <p:sp>
        <p:nvSpPr>
          <p:cNvPr id="4" name="テキスト ボックス 3"/>
          <p:cNvSpPr txBox="1"/>
          <p:nvPr/>
        </p:nvSpPr>
        <p:spPr>
          <a:xfrm>
            <a:off x="3216166" y="1954080"/>
            <a:ext cx="1608083" cy="461665"/>
          </a:xfrm>
          <a:prstGeom prst="rect">
            <a:avLst/>
          </a:prstGeom>
          <a:noFill/>
        </p:spPr>
        <p:txBody>
          <a:bodyPr wrap="square" rtlCol="0">
            <a:spAutoFit/>
          </a:bodyPr>
          <a:lstStyle/>
          <a:p>
            <a:r>
              <a:rPr kumimoji="1" lang="ja-JP" altLang="en-US" sz="2400" dirty="0" smtClean="0"/>
              <a:t>チームＡ</a:t>
            </a:r>
            <a:endParaRPr kumimoji="1" lang="ja-JP" altLang="en-US" sz="2400" dirty="0"/>
          </a:p>
        </p:txBody>
      </p:sp>
      <p:sp>
        <p:nvSpPr>
          <p:cNvPr id="5" name="テキスト ボックス 4"/>
          <p:cNvSpPr txBox="1"/>
          <p:nvPr/>
        </p:nvSpPr>
        <p:spPr>
          <a:xfrm>
            <a:off x="6450723" y="1954080"/>
            <a:ext cx="1757856" cy="461665"/>
          </a:xfrm>
          <a:prstGeom prst="rect">
            <a:avLst/>
          </a:prstGeom>
          <a:noFill/>
        </p:spPr>
        <p:txBody>
          <a:bodyPr wrap="square" rtlCol="0">
            <a:spAutoFit/>
          </a:bodyPr>
          <a:lstStyle/>
          <a:p>
            <a:r>
              <a:rPr kumimoji="1" lang="ja-JP" altLang="en-US" sz="2400" dirty="0" smtClean="0"/>
              <a:t>チームＢ</a:t>
            </a:r>
            <a:endParaRPr kumimoji="1" lang="ja-JP" altLang="en-US" sz="2400" dirty="0"/>
          </a:p>
        </p:txBody>
      </p:sp>
      <p:sp>
        <p:nvSpPr>
          <p:cNvPr id="6" name="テキスト ボックス 5"/>
          <p:cNvSpPr txBox="1"/>
          <p:nvPr/>
        </p:nvSpPr>
        <p:spPr>
          <a:xfrm>
            <a:off x="2622625" y="3118383"/>
            <a:ext cx="357352" cy="369332"/>
          </a:xfrm>
          <a:prstGeom prst="rect">
            <a:avLst/>
          </a:prstGeom>
          <a:noFill/>
        </p:spPr>
        <p:txBody>
          <a:bodyPr wrap="square" rtlCol="0">
            <a:spAutoFit/>
          </a:bodyPr>
          <a:lstStyle/>
          <a:p>
            <a:r>
              <a:rPr lang="ja-JP" altLang="en-US" dirty="0">
                <a:solidFill>
                  <a:srgbClr val="FF0000"/>
                </a:solidFill>
              </a:rPr>
              <a:t>２</a:t>
            </a:r>
            <a:endParaRPr kumimoji="1" lang="ja-JP" altLang="en-US" dirty="0">
              <a:solidFill>
                <a:srgbClr val="FF0000"/>
              </a:solidFill>
            </a:endParaRPr>
          </a:p>
        </p:txBody>
      </p:sp>
      <p:sp>
        <p:nvSpPr>
          <p:cNvPr id="7" name="テキスト ボックス 6"/>
          <p:cNvSpPr txBox="1"/>
          <p:nvPr/>
        </p:nvSpPr>
        <p:spPr>
          <a:xfrm>
            <a:off x="3750712" y="3131828"/>
            <a:ext cx="357352" cy="369332"/>
          </a:xfrm>
          <a:prstGeom prst="rect">
            <a:avLst/>
          </a:prstGeom>
          <a:noFill/>
        </p:spPr>
        <p:txBody>
          <a:bodyPr wrap="square" rtlCol="0">
            <a:spAutoFit/>
          </a:bodyPr>
          <a:lstStyle/>
          <a:p>
            <a:r>
              <a:rPr lang="ja-JP" altLang="en-US" dirty="0" smtClean="0">
                <a:solidFill>
                  <a:srgbClr val="FF0000"/>
                </a:solidFill>
              </a:rPr>
              <a:t>１</a:t>
            </a:r>
            <a:endParaRPr kumimoji="1" lang="ja-JP" altLang="en-US" dirty="0">
              <a:solidFill>
                <a:srgbClr val="FF0000"/>
              </a:solidFill>
            </a:endParaRPr>
          </a:p>
        </p:txBody>
      </p:sp>
      <p:sp>
        <p:nvSpPr>
          <p:cNvPr id="8" name="テキスト ボックス 7"/>
          <p:cNvSpPr txBox="1"/>
          <p:nvPr/>
        </p:nvSpPr>
        <p:spPr>
          <a:xfrm>
            <a:off x="3167388" y="3124129"/>
            <a:ext cx="357352" cy="369332"/>
          </a:xfrm>
          <a:prstGeom prst="rect">
            <a:avLst/>
          </a:prstGeom>
          <a:noFill/>
        </p:spPr>
        <p:txBody>
          <a:bodyPr wrap="square" rtlCol="0">
            <a:spAutoFit/>
          </a:bodyPr>
          <a:lstStyle/>
          <a:p>
            <a:r>
              <a:rPr lang="ja-JP" altLang="en-US" dirty="0" smtClean="0">
                <a:solidFill>
                  <a:srgbClr val="FF0000"/>
                </a:solidFill>
              </a:rPr>
              <a:t>２</a:t>
            </a:r>
            <a:endParaRPr kumimoji="1" lang="ja-JP" altLang="en-US" dirty="0">
              <a:solidFill>
                <a:srgbClr val="FF0000"/>
              </a:solidFill>
            </a:endParaRPr>
          </a:p>
        </p:txBody>
      </p:sp>
      <p:sp>
        <p:nvSpPr>
          <p:cNvPr id="10" name="テキスト ボックス 9"/>
          <p:cNvSpPr txBox="1"/>
          <p:nvPr/>
        </p:nvSpPr>
        <p:spPr>
          <a:xfrm>
            <a:off x="4224754" y="3127275"/>
            <a:ext cx="692606" cy="369332"/>
          </a:xfrm>
          <a:prstGeom prst="rect">
            <a:avLst/>
          </a:prstGeom>
          <a:noFill/>
        </p:spPr>
        <p:txBody>
          <a:bodyPr wrap="square" rtlCol="0">
            <a:spAutoFit/>
          </a:bodyPr>
          <a:lstStyle/>
          <a:p>
            <a:r>
              <a:rPr lang="ja-JP" altLang="en-US" dirty="0" smtClean="0">
                <a:solidFill>
                  <a:srgbClr val="FF0000"/>
                </a:solidFill>
              </a:rPr>
              <a:t>２２</a:t>
            </a:r>
            <a:endParaRPr kumimoji="1" lang="ja-JP" altLang="en-US" dirty="0">
              <a:solidFill>
                <a:srgbClr val="FF0000"/>
              </a:solidFill>
            </a:endParaRPr>
          </a:p>
        </p:txBody>
      </p:sp>
      <p:sp>
        <p:nvSpPr>
          <p:cNvPr id="14" name="テキスト ボックス 13"/>
          <p:cNvSpPr txBox="1"/>
          <p:nvPr/>
        </p:nvSpPr>
        <p:spPr>
          <a:xfrm>
            <a:off x="6210068" y="3120101"/>
            <a:ext cx="659808" cy="369332"/>
          </a:xfrm>
          <a:prstGeom prst="rect">
            <a:avLst/>
          </a:prstGeom>
          <a:noFill/>
        </p:spPr>
        <p:txBody>
          <a:bodyPr wrap="square" rtlCol="0">
            <a:spAutoFit/>
          </a:bodyPr>
          <a:lstStyle/>
          <a:p>
            <a:r>
              <a:rPr lang="ja-JP" altLang="en-US" dirty="0" smtClean="0">
                <a:solidFill>
                  <a:srgbClr val="FF0000"/>
                </a:solidFill>
              </a:rPr>
              <a:t>２０</a:t>
            </a:r>
            <a:endParaRPr kumimoji="1" lang="ja-JP" altLang="en-US" dirty="0">
              <a:solidFill>
                <a:srgbClr val="FF0000"/>
              </a:solidFill>
            </a:endParaRPr>
          </a:p>
        </p:txBody>
      </p:sp>
      <p:sp>
        <p:nvSpPr>
          <p:cNvPr id="17" name="テキスト ボックス 16"/>
          <p:cNvSpPr txBox="1"/>
          <p:nvPr/>
        </p:nvSpPr>
        <p:spPr>
          <a:xfrm>
            <a:off x="6938416" y="3120101"/>
            <a:ext cx="357352" cy="369332"/>
          </a:xfrm>
          <a:prstGeom prst="rect">
            <a:avLst/>
          </a:prstGeom>
          <a:noFill/>
        </p:spPr>
        <p:txBody>
          <a:bodyPr wrap="square" rtlCol="0">
            <a:spAutoFit/>
          </a:bodyPr>
          <a:lstStyle/>
          <a:p>
            <a:r>
              <a:rPr kumimoji="1" lang="ja-JP" altLang="en-US" dirty="0" smtClean="0">
                <a:solidFill>
                  <a:srgbClr val="FF0000"/>
                </a:solidFill>
              </a:rPr>
              <a:t>０</a:t>
            </a:r>
            <a:endParaRPr kumimoji="1" lang="ja-JP" altLang="en-US" dirty="0">
              <a:solidFill>
                <a:srgbClr val="FF0000"/>
              </a:solidFill>
            </a:endParaRPr>
          </a:p>
        </p:txBody>
      </p:sp>
      <p:sp>
        <p:nvSpPr>
          <p:cNvPr id="20" name="テキスト ボックス 19"/>
          <p:cNvSpPr txBox="1"/>
          <p:nvPr/>
        </p:nvSpPr>
        <p:spPr>
          <a:xfrm>
            <a:off x="7510867" y="3120101"/>
            <a:ext cx="357352" cy="369332"/>
          </a:xfrm>
          <a:prstGeom prst="rect">
            <a:avLst/>
          </a:prstGeom>
          <a:noFill/>
        </p:spPr>
        <p:txBody>
          <a:bodyPr wrap="square" rtlCol="0">
            <a:spAutoFit/>
          </a:bodyPr>
          <a:lstStyle/>
          <a:p>
            <a:r>
              <a:rPr lang="ja-JP" altLang="en-US" dirty="0" smtClean="0">
                <a:solidFill>
                  <a:srgbClr val="FF0000"/>
                </a:solidFill>
              </a:rPr>
              <a:t>０</a:t>
            </a:r>
            <a:endParaRPr kumimoji="1" lang="ja-JP" altLang="en-US" dirty="0">
              <a:solidFill>
                <a:srgbClr val="FF0000"/>
              </a:solidFill>
            </a:endParaRPr>
          </a:p>
        </p:txBody>
      </p:sp>
      <p:sp>
        <p:nvSpPr>
          <p:cNvPr id="21" name="テキスト ボックス 20"/>
          <p:cNvSpPr txBox="1"/>
          <p:nvPr/>
        </p:nvSpPr>
        <p:spPr>
          <a:xfrm>
            <a:off x="8063310" y="3127275"/>
            <a:ext cx="357352" cy="369332"/>
          </a:xfrm>
          <a:prstGeom prst="rect">
            <a:avLst/>
          </a:prstGeom>
          <a:noFill/>
        </p:spPr>
        <p:txBody>
          <a:bodyPr wrap="square" rtlCol="0">
            <a:spAutoFit/>
          </a:bodyPr>
          <a:lstStyle/>
          <a:p>
            <a:r>
              <a:rPr lang="ja-JP" altLang="en-US" dirty="0" smtClean="0">
                <a:solidFill>
                  <a:srgbClr val="FF0000"/>
                </a:solidFill>
              </a:rPr>
              <a:t>０</a:t>
            </a:r>
            <a:endParaRPr kumimoji="1" lang="ja-JP" altLang="en-US" dirty="0">
              <a:solidFill>
                <a:srgbClr val="FF0000"/>
              </a:solidFill>
            </a:endParaRPr>
          </a:p>
        </p:txBody>
      </p:sp>
      <p:sp>
        <p:nvSpPr>
          <p:cNvPr id="48" name="テキスト ボックス 47"/>
          <p:cNvSpPr txBox="1"/>
          <p:nvPr/>
        </p:nvSpPr>
        <p:spPr>
          <a:xfrm>
            <a:off x="5283447" y="3118383"/>
            <a:ext cx="659808" cy="369332"/>
          </a:xfrm>
          <a:prstGeom prst="rect">
            <a:avLst/>
          </a:prstGeom>
          <a:noFill/>
        </p:spPr>
        <p:txBody>
          <a:bodyPr wrap="square" rtlCol="0">
            <a:spAutoFit/>
          </a:bodyPr>
          <a:lstStyle/>
          <a:p>
            <a:r>
              <a:rPr lang="ja-JP" altLang="en-US" dirty="0" smtClean="0">
                <a:solidFill>
                  <a:srgbClr val="FF0000"/>
                </a:solidFill>
              </a:rPr>
              <a:t>３４</a:t>
            </a:r>
            <a:endParaRPr kumimoji="1" lang="ja-JP" altLang="en-US" dirty="0">
              <a:solidFill>
                <a:srgbClr val="FF0000"/>
              </a:solidFill>
            </a:endParaRPr>
          </a:p>
        </p:txBody>
      </p:sp>
    </p:spTree>
    <p:extLst>
      <p:ext uri="{BB962C8B-B14F-4D97-AF65-F5344CB8AC3E}">
        <p14:creationId xmlns:p14="http://schemas.microsoft.com/office/powerpoint/2010/main" val="2603222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500"/>
                                        <p:tgtEl>
                                          <p:spTgt spid="2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500"/>
                                        <p:tgtEl>
                                          <p:spTgt spid="21"/>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fade">
                                      <p:cBhvr>
                                        <p:cTn id="39"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4" grpId="0"/>
      <p:bldP spid="17" grpId="0"/>
      <p:bldP spid="20" grpId="0"/>
      <p:bldP spid="21" grpId="0"/>
      <p:bldP spid="4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694587" y="307561"/>
            <a:ext cx="8596668" cy="658483"/>
          </a:xfrm>
          <a:prstGeom prst="rect">
            <a:avLst/>
          </a:prstGeom>
        </p:spPr>
        <p:txBody>
          <a:bodyPr>
            <a:normAutofit fontScale="60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smtClean="0"/>
              <a:t>第１　試合経過の記録方法</a:t>
            </a:r>
            <a:r>
              <a:rPr lang="ja-JP" altLang="en-US" dirty="0"/>
              <a:t>（公式記録用紙への記入方法について</a:t>
            </a:r>
            <a:r>
              <a:rPr lang="ja-JP" altLang="en-US" dirty="0" smtClean="0"/>
              <a:t>）</a:t>
            </a:r>
            <a:r>
              <a:rPr lang="en-US" altLang="ja-JP" dirty="0" smtClean="0"/>
              <a:t/>
            </a:r>
            <a:br>
              <a:rPr lang="en-US" altLang="ja-JP" dirty="0" smtClean="0"/>
            </a:br>
            <a:endParaRPr lang="ja-JP" altLang="en-US" dirty="0"/>
          </a:p>
        </p:txBody>
      </p:sp>
      <p:pic>
        <p:nvPicPr>
          <p:cNvPr id="3" name="図 2"/>
          <p:cNvPicPr>
            <a:picLocks noChangeAspect="1"/>
          </p:cNvPicPr>
          <p:nvPr/>
        </p:nvPicPr>
        <p:blipFill>
          <a:blip r:embed="rId3"/>
          <a:stretch>
            <a:fillRect/>
          </a:stretch>
        </p:blipFill>
        <p:spPr>
          <a:xfrm>
            <a:off x="174811" y="1035731"/>
            <a:ext cx="11873753" cy="5284385"/>
          </a:xfrm>
          <a:prstGeom prst="rect">
            <a:avLst/>
          </a:prstGeom>
        </p:spPr>
      </p:pic>
      <p:sp>
        <p:nvSpPr>
          <p:cNvPr id="4" name="テキスト ボックス 3"/>
          <p:cNvSpPr txBox="1"/>
          <p:nvPr/>
        </p:nvSpPr>
        <p:spPr>
          <a:xfrm>
            <a:off x="413147" y="2048802"/>
            <a:ext cx="357352" cy="369332"/>
          </a:xfrm>
          <a:prstGeom prst="rect">
            <a:avLst/>
          </a:prstGeom>
          <a:noFill/>
        </p:spPr>
        <p:txBody>
          <a:bodyPr wrap="square" rtlCol="0">
            <a:spAutoFit/>
          </a:bodyPr>
          <a:lstStyle/>
          <a:p>
            <a:r>
              <a:rPr kumimoji="1" lang="ja-JP" altLang="en-US" dirty="0" smtClean="0"/>
              <a:t>３</a:t>
            </a:r>
            <a:endParaRPr kumimoji="1" lang="ja-JP" altLang="en-US" dirty="0"/>
          </a:p>
        </p:txBody>
      </p:sp>
      <p:sp>
        <p:nvSpPr>
          <p:cNvPr id="5" name="テキスト ボックス 4"/>
          <p:cNvSpPr txBox="1"/>
          <p:nvPr/>
        </p:nvSpPr>
        <p:spPr>
          <a:xfrm>
            <a:off x="773129" y="2041851"/>
            <a:ext cx="357352" cy="369332"/>
          </a:xfrm>
          <a:prstGeom prst="rect">
            <a:avLst/>
          </a:prstGeom>
          <a:noFill/>
        </p:spPr>
        <p:txBody>
          <a:bodyPr wrap="square" rtlCol="0">
            <a:spAutoFit/>
          </a:bodyPr>
          <a:lstStyle/>
          <a:p>
            <a:r>
              <a:rPr kumimoji="1" lang="ja-JP" altLang="en-US" dirty="0" smtClean="0"/>
              <a:t>６</a:t>
            </a:r>
            <a:endParaRPr kumimoji="1" lang="ja-JP" altLang="en-US" dirty="0"/>
          </a:p>
        </p:txBody>
      </p:sp>
      <p:sp>
        <p:nvSpPr>
          <p:cNvPr id="6" name="テキスト ボックス 5"/>
          <p:cNvSpPr txBox="1"/>
          <p:nvPr/>
        </p:nvSpPr>
        <p:spPr>
          <a:xfrm>
            <a:off x="1227701" y="2055752"/>
            <a:ext cx="357352" cy="369332"/>
          </a:xfrm>
          <a:prstGeom prst="rect">
            <a:avLst/>
          </a:prstGeom>
          <a:noFill/>
        </p:spPr>
        <p:txBody>
          <a:bodyPr wrap="square" rtlCol="0">
            <a:spAutoFit/>
          </a:bodyPr>
          <a:lstStyle/>
          <a:p>
            <a:r>
              <a:rPr lang="ja-JP" altLang="en-US" dirty="0"/>
              <a:t>８</a:t>
            </a:r>
            <a:endParaRPr kumimoji="1" lang="ja-JP" altLang="en-US" dirty="0"/>
          </a:p>
        </p:txBody>
      </p:sp>
      <p:sp>
        <p:nvSpPr>
          <p:cNvPr id="7" name="テキスト ボックス 6"/>
          <p:cNvSpPr txBox="1"/>
          <p:nvPr/>
        </p:nvSpPr>
        <p:spPr>
          <a:xfrm>
            <a:off x="1561405" y="2041851"/>
            <a:ext cx="357352" cy="369332"/>
          </a:xfrm>
          <a:prstGeom prst="rect">
            <a:avLst/>
          </a:prstGeom>
          <a:noFill/>
        </p:spPr>
        <p:txBody>
          <a:bodyPr wrap="square" rtlCol="0">
            <a:spAutoFit/>
          </a:bodyPr>
          <a:lstStyle/>
          <a:p>
            <a:r>
              <a:rPr kumimoji="1" lang="ja-JP" altLang="en-US" dirty="0" smtClean="0"/>
              <a:t>１</a:t>
            </a:r>
            <a:endParaRPr kumimoji="1" lang="ja-JP" altLang="en-US" dirty="0"/>
          </a:p>
        </p:txBody>
      </p:sp>
      <p:sp>
        <p:nvSpPr>
          <p:cNvPr id="8" name="テキスト ボックス 7"/>
          <p:cNvSpPr txBox="1"/>
          <p:nvPr/>
        </p:nvSpPr>
        <p:spPr>
          <a:xfrm>
            <a:off x="1955542" y="2046316"/>
            <a:ext cx="357352" cy="369332"/>
          </a:xfrm>
          <a:prstGeom prst="rect">
            <a:avLst/>
          </a:prstGeom>
          <a:noFill/>
        </p:spPr>
        <p:txBody>
          <a:bodyPr wrap="square" rtlCol="0">
            <a:spAutoFit/>
          </a:bodyPr>
          <a:lstStyle/>
          <a:p>
            <a:r>
              <a:rPr kumimoji="1" lang="ja-JP" altLang="en-US" dirty="0" smtClean="0"/>
              <a:t>２</a:t>
            </a:r>
            <a:endParaRPr kumimoji="1" lang="ja-JP" altLang="en-US" dirty="0"/>
          </a:p>
        </p:txBody>
      </p:sp>
      <p:sp>
        <p:nvSpPr>
          <p:cNvPr id="9" name="テキスト ボックス 8"/>
          <p:cNvSpPr txBox="1"/>
          <p:nvPr/>
        </p:nvSpPr>
        <p:spPr>
          <a:xfrm>
            <a:off x="2393036" y="1989099"/>
            <a:ext cx="525518" cy="369332"/>
          </a:xfrm>
          <a:prstGeom prst="rect">
            <a:avLst/>
          </a:prstGeom>
          <a:noFill/>
        </p:spPr>
        <p:txBody>
          <a:bodyPr wrap="square" rtlCol="0">
            <a:spAutoFit/>
          </a:bodyPr>
          <a:lstStyle/>
          <a:p>
            <a:r>
              <a:rPr lang="en-US" altLang="ja-JP" dirty="0"/>
              <a:t>12</a:t>
            </a:r>
            <a:endParaRPr kumimoji="1" lang="ja-JP" altLang="en-US" dirty="0"/>
          </a:p>
        </p:txBody>
      </p:sp>
      <p:sp>
        <p:nvSpPr>
          <p:cNvPr id="10" name="テキスト ボックス 9"/>
          <p:cNvSpPr txBox="1"/>
          <p:nvPr/>
        </p:nvSpPr>
        <p:spPr>
          <a:xfrm>
            <a:off x="2754329" y="2055752"/>
            <a:ext cx="357352" cy="369332"/>
          </a:xfrm>
          <a:prstGeom prst="rect">
            <a:avLst/>
          </a:prstGeom>
          <a:noFill/>
        </p:spPr>
        <p:txBody>
          <a:bodyPr wrap="square" rtlCol="0">
            <a:spAutoFit/>
          </a:bodyPr>
          <a:lstStyle/>
          <a:p>
            <a:r>
              <a:rPr kumimoji="1" lang="ja-JP" altLang="en-US" dirty="0" smtClean="0"/>
              <a:t>７</a:t>
            </a:r>
            <a:endParaRPr kumimoji="1" lang="en-US" altLang="ja-JP" dirty="0" smtClean="0"/>
          </a:p>
        </p:txBody>
      </p:sp>
      <p:sp>
        <p:nvSpPr>
          <p:cNvPr id="11" name="テキスト ボックス 10"/>
          <p:cNvSpPr txBox="1"/>
          <p:nvPr/>
        </p:nvSpPr>
        <p:spPr>
          <a:xfrm>
            <a:off x="3101171" y="2055752"/>
            <a:ext cx="357352" cy="369332"/>
          </a:xfrm>
          <a:prstGeom prst="rect">
            <a:avLst/>
          </a:prstGeom>
          <a:noFill/>
        </p:spPr>
        <p:txBody>
          <a:bodyPr wrap="square" rtlCol="0">
            <a:spAutoFit/>
          </a:bodyPr>
          <a:lstStyle/>
          <a:p>
            <a:r>
              <a:rPr kumimoji="1" lang="ja-JP" altLang="en-US" dirty="0" smtClean="0"/>
              <a:t>９</a:t>
            </a:r>
            <a:endParaRPr kumimoji="1" lang="en-US" altLang="ja-JP" dirty="0" smtClean="0"/>
          </a:p>
        </p:txBody>
      </p:sp>
      <p:sp>
        <p:nvSpPr>
          <p:cNvPr id="12" name="テキスト ボックス 11"/>
          <p:cNvSpPr txBox="1"/>
          <p:nvPr/>
        </p:nvSpPr>
        <p:spPr>
          <a:xfrm>
            <a:off x="3495307" y="2041851"/>
            <a:ext cx="451945" cy="369332"/>
          </a:xfrm>
          <a:prstGeom prst="rect">
            <a:avLst/>
          </a:prstGeom>
          <a:noFill/>
        </p:spPr>
        <p:txBody>
          <a:bodyPr wrap="square" rtlCol="0">
            <a:spAutoFit/>
          </a:bodyPr>
          <a:lstStyle/>
          <a:p>
            <a:r>
              <a:rPr lang="en-US" altLang="ja-JP" dirty="0"/>
              <a:t>11</a:t>
            </a:r>
            <a:endParaRPr kumimoji="1" lang="ja-JP" altLang="en-US" dirty="0"/>
          </a:p>
        </p:txBody>
      </p:sp>
      <p:sp>
        <p:nvSpPr>
          <p:cNvPr id="13" name="テキスト ボックス 12"/>
          <p:cNvSpPr txBox="1"/>
          <p:nvPr/>
        </p:nvSpPr>
        <p:spPr>
          <a:xfrm>
            <a:off x="4307234" y="2051782"/>
            <a:ext cx="357352" cy="369332"/>
          </a:xfrm>
          <a:prstGeom prst="rect">
            <a:avLst/>
          </a:prstGeom>
          <a:noFill/>
        </p:spPr>
        <p:txBody>
          <a:bodyPr wrap="square" rtlCol="0">
            <a:spAutoFit/>
          </a:bodyPr>
          <a:lstStyle/>
          <a:p>
            <a:r>
              <a:rPr lang="ja-JP" altLang="en-US" dirty="0"/>
              <a:t>４</a:t>
            </a:r>
            <a:endParaRPr kumimoji="1" lang="ja-JP" altLang="en-US" dirty="0"/>
          </a:p>
        </p:txBody>
      </p:sp>
      <p:sp>
        <p:nvSpPr>
          <p:cNvPr id="14" name="テキスト ボックス 13"/>
          <p:cNvSpPr txBox="1"/>
          <p:nvPr/>
        </p:nvSpPr>
        <p:spPr>
          <a:xfrm>
            <a:off x="4711882" y="2047317"/>
            <a:ext cx="357352" cy="369332"/>
          </a:xfrm>
          <a:prstGeom prst="rect">
            <a:avLst/>
          </a:prstGeom>
          <a:noFill/>
        </p:spPr>
        <p:txBody>
          <a:bodyPr wrap="square" rtlCol="0">
            <a:spAutoFit/>
          </a:bodyPr>
          <a:lstStyle/>
          <a:p>
            <a:r>
              <a:rPr lang="ja-JP" altLang="en-US" dirty="0"/>
              <a:t>１</a:t>
            </a:r>
            <a:endParaRPr kumimoji="1" lang="ja-JP" altLang="en-US" dirty="0"/>
          </a:p>
        </p:txBody>
      </p:sp>
      <p:sp>
        <p:nvSpPr>
          <p:cNvPr id="15" name="テキスト ボックス 14"/>
          <p:cNvSpPr txBox="1"/>
          <p:nvPr/>
        </p:nvSpPr>
        <p:spPr>
          <a:xfrm>
            <a:off x="5069234" y="2061218"/>
            <a:ext cx="357352" cy="369332"/>
          </a:xfrm>
          <a:prstGeom prst="rect">
            <a:avLst/>
          </a:prstGeom>
          <a:noFill/>
        </p:spPr>
        <p:txBody>
          <a:bodyPr wrap="square" rtlCol="0">
            <a:spAutoFit/>
          </a:bodyPr>
          <a:lstStyle/>
          <a:p>
            <a:r>
              <a:rPr lang="ja-JP" altLang="en-US" dirty="0" smtClean="0"/>
              <a:t>９</a:t>
            </a:r>
            <a:endParaRPr kumimoji="1" lang="ja-JP" altLang="en-US" dirty="0"/>
          </a:p>
        </p:txBody>
      </p:sp>
      <p:sp>
        <p:nvSpPr>
          <p:cNvPr id="16" name="テキスト ボックス 15"/>
          <p:cNvSpPr txBox="1"/>
          <p:nvPr/>
        </p:nvSpPr>
        <p:spPr>
          <a:xfrm>
            <a:off x="5500158" y="2047317"/>
            <a:ext cx="357352" cy="369332"/>
          </a:xfrm>
          <a:prstGeom prst="rect">
            <a:avLst/>
          </a:prstGeom>
          <a:noFill/>
        </p:spPr>
        <p:txBody>
          <a:bodyPr wrap="square" rtlCol="0">
            <a:spAutoFit/>
          </a:bodyPr>
          <a:lstStyle/>
          <a:p>
            <a:r>
              <a:rPr lang="ja-JP" altLang="en-US" dirty="0"/>
              <a:t>３</a:t>
            </a:r>
            <a:endParaRPr kumimoji="1" lang="ja-JP" altLang="en-US" dirty="0"/>
          </a:p>
        </p:txBody>
      </p:sp>
      <p:sp>
        <p:nvSpPr>
          <p:cNvPr id="17" name="テキスト ボックス 16"/>
          <p:cNvSpPr txBox="1"/>
          <p:nvPr/>
        </p:nvSpPr>
        <p:spPr>
          <a:xfrm>
            <a:off x="5845030" y="2026112"/>
            <a:ext cx="451945" cy="369332"/>
          </a:xfrm>
          <a:prstGeom prst="rect">
            <a:avLst/>
          </a:prstGeom>
          <a:noFill/>
        </p:spPr>
        <p:txBody>
          <a:bodyPr wrap="square" rtlCol="0">
            <a:spAutoFit/>
          </a:bodyPr>
          <a:lstStyle/>
          <a:p>
            <a:r>
              <a:rPr lang="en-US" altLang="ja-JP" dirty="0" smtClean="0"/>
              <a:t>10</a:t>
            </a:r>
            <a:endParaRPr kumimoji="1" lang="ja-JP" altLang="en-US" dirty="0"/>
          </a:p>
        </p:txBody>
      </p:sp>
      <p:sp>
        <p:nvSpPr>
          <p:cNvPr id="18" name="テキスト ボックス 17"/>
          <p:cNvSpPr txBox="1"/>
          <p:nvPr/>
        </p:nvSpPr>
        <p:spPr>
          <a:xfrm>
            <a:off x="6267410" y="2046316"/>
            <a:ext cx="525518" cy="369332"/>
          </a:xfrm>
          <a:prstGeom prst="rect">
            <a:avLst/>
          </a:prstGeom>
          <a:noFill/>
        </p:spPr>
        <p:txBody>
          <a:bodyPr wrap="square" rtlCol="0">
            <a:spAutoFit/>
          </a:bodyPr>
          <a:lstStyle/>
          <a:p>
            <a:r>
              <a:rPr lang="ja-JP" altLang="en-US" dirty="0"/>
              <a:t>５</a:t>
            </a:r>
            <a:endParaRPr kumimoji="1" lang="ja-JP" altLang="en-US" dirty="0"/>
          </a:p>
        </p:txBody>
      </p:sp>
      <p:sp>
        <p:nvSpPr>
          <p:cNvPr id="19" name="テキスト ボックス 18"/>
          <p:cNvSpPr txBox="1"/>
          <p:nvPr/>
        </p:nvSpPr>
        <p:spPr>
          <a:xfrm>
            <a:off x="6619896" y="2016964"/>
            <a:ext cx="480850" cy="369332"/>
          </a:xfrm>
          <a:prstGeom prst="rect">
            <a:avLst/>
          </a:prstGeom>
          <a:noFill/>
        </p:spPr>
        <p:txBody>
          <a:bodyPr wrap="square" rtlCol="0">
            <a:spAutoFit/>
          </a:bodyPr>
          <a:lstStyle/>
          <a:p>
            <a:r>
              <a:rPr kumimoji="1" lang="en-US" altLang="ja-JP" dirty="0" smtClean="0"/>
              <a:t>12</a:t>
            </a:r>
          </a:p>
        </p:txBody>
      </p:sp>
      <p:sp>
        <p:nvSpPr>
          <p:cNvPr id="20" name="テキスト ボックス 19"/>
          <p:cNvSpPr txBox="1"/>
          <p:nvPr/>
        </p:nvSpPr>
        <p:spPr>
          <a:xfrm>
            <a:off x="7039924" y="2016964"/>
            <a:ext cx="499242" cy="369332"/>
          </a:xfrm>
          <a:prstGeom prst="rect">
            <a:avLst/>
          </a:prstGeom>
          <a:noFill/>
        </p:spPr>
        <p:txBody>
          <a:bodyPr wrap="square" rtlCol="0">
            <a:spAutoFit/>
          </a:bodyPr>
          <a:lstStyle/>
          <a:p>
            <a:r>
              <a:rPr lang="en-US" altLang="ja-JP" dirty="0"/>
              <a:t>11</a:t>
            </a:r>
            <a:endParaRPr kumimoji="1" lang="en-US" altLang="ja-JP" dirty="0" smtClean="0"/>
          </a:p>
        </p:txBody>
      </p:sp>
      <p:sp>
        <p:nvSpPr>
          <p:cNvPr id="21" name="テキスト ボックス 20"/>
          <p:cNvSpPr txBox="1"/>
          <p:nvPr/>
        </p:nvSpPr>
        <p:spPr>
          <a:xfrm>
            <a:off x="7434060" y="2047317"/>
            <a:ext cx="451945" cy="369332"/>
          </a:xfrm>
          <a:prstGeom prst="rect">
            <a:avLst/>
          </a:prstGeom>
          <a:noFill/>
        </p:spPr>
        <p:txBody>
          <a:bodyPr wrap="square" rtlCol="0">
            <a:spAutoFit/>
          </a:bodyPr>
          <a:lstStyle/>
          <a:p>
            <a:r>
              <a:rPr kumimoji="1" lang="ja-JP" altLang="en-US" dirty="0" smtClean="0"/>
              <a:t>７</a:t>
            </a:r>
            <a:endParaRPr kumimoji="1" lang="ja-JP" altLang="en-US" dirty="0"/>
          </a:p>
        </p:txBody>
      </p:sp>
      <p:sp>
        <p:nvSpPr>
          <p:cNvPr id="22" name="テキスト ボックス 21"/>
          <p:cNvSpPr txBox="1"/>
          <p:nvPr/>
        </p:nvSpPr>
        <p:spPr>
          <a:xfrm>
            <a:off x="1938671" y="1190177"/>
            <a:ext cx="1376855" cy="369332"/>
          </a:xfrm>
          <a:prstGeom prst="rect">
            <a:avLst/>
          </a:prstGeom>
          <a:noFill/>
        </p:spPr>
        <p:txBody>
          <a:bodyPr wrap="square" rtlCol="0">
            <a:spAutoFit/>
          </a:bodyPr>
          <a:lstStyle/>
          <a:p>
            <a:r>
              <a:rPr kumimoji="1" lang="ja-JP" altLang="en-US" dirty="0" smtClean="0"/>
              <a:t>チームＡ</a:t>
            </a:r>
            <a:endParaRPr kumimoji="1" lang="ja-JP" altLang="en-US" dirty="0"/>
          </a:p>
        </p:txBody>
      </p:sp>
      <p:sp>
        <p:nvSpPr>
          <p:cNvPr id="23" name="テキスト ボックス 22"/>
          <p:cNvSpPr txBox="1"/>
          <p:nvPr/>
        </p:nvSpPr>
        <p:spPr>
          <a:xfrm>
            <a:off x="5604152" y="1190177"/>
            <a:ext cx="1376855" cy="369332"/>
          </a:xfrm>
          <a:prstGeom prst="rect">
            <a:avLst/>
          </a:prstGeom>
          <a:noFill/>
        </p:spPr>
        <p:txBody>
          <a:bodyPr wrap="square" rtlCol="0">
            <a:spAutoFit/>
          </a:bodyPr>
          <a:lstStyle/>
          <a:p>
            <a:r>
              <a:rPr kumimoji="1" lang="ja-JP" altLang="en-US" dirty="0" smtClean="0"/>
              <a:t>チームＢ</a:t>
            </a:r>
            <a:endParaRPr kumimoji="1" lang="ja-JP" altLang="en-US" dirty="0"/>
          </a:p>
        </p:txBody>
      </p:sp>
      <p:sp>
        <p:nvSpPr>
          <p:cNvPr id="24" name="テキスト ボックス 23"/>
          <p:cNvSpPr txBox="1"/>
          <p:nvPr/>
        </p:nvSpPr>
        <p:spPr>
          <a:xfrm>
            <a:off x="3685094" y="1041289"/>
            <a:ext cx="357352" cy="369332"/>
          </a:xfrm>
          <a:prstGeom prst="rect">
            <a:avLst/>
          </a:prstGeom>
          <a:noFill/>
        </p:spPr>
        <p:txBody>
          <a:bodyPr wrap="square" rtlCol="0">
            <a:spAutoFit/>
          </a:bodyPr>
          <a:lstStyle/>
          <a:p>
            <a:r>
              <a:rPr lang="en-US" altLang="ja-JP" dirty="0"/>
              <a:t>×</a:t>
            </a:r>
            <a:endParaRPr kumimoji="1" lang="ja-JP" altLang="en-US" dirty="0"/>
          </a:p>
        </p:txBody>
      </p:sp>
      <p:sp>
        <p:nvSpPr>
          <p:cNvPr id="25" name="テキスト ボックス 24"/>
          <p:cNvSpPr txBox="1"/>
          <p:nvPr/>
        </p:nvSpPr>
        <p:spPr>
          <a:xfrm>
            <a:off x="4246280" y="1308784"/>
            <a:ext cx="331467" cy="369332"/>
          </a:xfrm>
          <a:prstGeom prst="rect">
            <a:avLst/>
          </a:prstGeom>
          <a:noFill/>
        </p:spPr>
        <p:txBody>
          <a:bodyPr wrap="square" rtlCol="0">
            <a:spAutoFit/>
          </a:bodyPr>
          <a:lstStyle/>
          <a:p>
            <a:r>
              <a:rPr lang="en-US" altLang="ja-JP" dirty="0"/>
              <a:t>×</a:t>
            </a:r>
            <a:endParaRPr kumimoji="1" lang="ja-JP" altLang="en-US" dirty="0"/>
          </a:p>
        </p:txBody>
      </p:sp>
      <p:sp>
        <p:nvSpPr>
          <p:cNvPr id="26" name="テキスト ボックス 25"/>
          <p:cNvSpPr txBox="1"/>
          <p:nvPr/>
        </p:nvSpPr>
        <p:spPr>
          <a:xfrm>
            <a:off x="695823" y="1211824"/>
            <a:ext cx="727842" cy="307777"/>
          </a:xfrm>
          <a:prstGeom prst="rect">
            <a:avLst/>
          </a:prstGeom>
          <a:noFill/>
        </p:spPr>
        <p:txBody>
          <a:bodyPr wrap="square" rtlCol="0">
            <a:spAutoFit/>
          </a:bodyPr>
          <a:lstStyle/>
          <a:p>
            <a:r>
              <a:rPr lang="en-US" altLang="ja-JP" sz="1400" dirty="0" smtClean="0"/>
              <a:t>13:00</a:t>
            </a:r>
            <a:endParaRPr kumimoji="1" lang="ja-JP" altLang="en-US" sz="1400" dirty="0"/>
          </a:p>
        </p:txBody>
      </p:sp>
      <p:sp>
        <p:nvSpPr>
          <p:cNvPr id="27" name="テキスト ボックス 26"/>
          <p:cNvSpPr txBox="1"/>
          <p:nvPr/>
        </p:nvSpPr>
        <p:spPr>
          <a:xfrm>
            <a:off x="7266627" y="1190177"/>
            <a:ext cx="727842" cy="307777"/>
          </a:xfrm>
          <a:prstGeom prst="rect">
            <a:avLst/>
          </a:prstGeom>
          <a:noFill/>
        </p:spPr>
        <p:txBody>
          <a:bodyPr wrap="square" rtlCol="0">
            <a:spAutoFit/>
          </a:bodyPr>
          <a:lstStyle/>
          <a:p>
            <a:r>
              <a:rPr lang="en-US" altLang="ja-JP" sz="1400" dirty="0" smtClean="0">
                <a:solidFill>
                  <a:srgbClr val="FF0000"/>
                </a:solidFill>
              </a:rPr>
              <a:t>13:34</a:t>
            </a:r>
            <a:endParaRPr kumimoji="1" lang="ja-JP" altLang="en-US" sz="1400" dirty="0">
              <a:solidFill>
                <a:srgbClr val="FF0000"/>
              </a:solidFill>
            </a:endParaRPr>
          </a:p>
        </p:txBody>
      </p:sp>
      <p:sp>
        <p:nvSpPr>
          <p:cNvPr id="28" name="テキスト ボックス 27"/>
          <p:cNvSpPr txBox="1"/>
          <p:nvPr/>
        </p:nvSpPr>
        <p:spPr>
          <a:xfrm>
            <a:off x="695823" y="2957179"/>
            <a:ext cx="727842" cy="307777"/>
          </a:xfrm>
          <a:prstGeom prst="rect">
            <a:avLst/>
          </a:prstGeom>
          <a:noFill/>
        </p:spPr>
        <p:txBody>
          <a:bodyPr wrap="square" rtlCol="0">
            <a:spAutoFit/>
          </a:bodyPr>
          <a:lstStyle/>
          <a:p>
            <a:r>
              <a:rPr lang="en-US" altLang="ja-JP" sz="1400" dirty="0" smtClean="0">
                <a:solidFill>
                  <a:srgbClr val="FF0000"/>
                </a:solidFill>
              </a:rPr>
              <a:t>13:36</a:t>
            </a:r>
            <a:endParaRPr kumimoji="1" lang="ja-JP" altLang="en-US" sz="1400" dirty="0">
              <a:solidFill>
                <a:srgbClr val="FF0000"/>
              </a:solidFill>
            </a:endParaRPr>
          </a:p>
        </p:txBody>
      </p:sp>
      <p:sp>
        <p:nvSpPr>
          <p:cNvPr id="29" name="テキスト ボックス 28"/>
          <p:cNvSpPr txBox="1"/>
          <p:nvPr/>
        </p:nvSpPr>
        <p:spPr>
          <a:xfrm>
            <a:off x="2065901" y="2957179"/>
            <a:ext cx="1376855" cy="369332"/>
          </a:xfrm>
          <a:prstGeom prst="rect">
            <a:avLst/>
          </a:prstGeom>
          <a:noFill/>
        </p:spPr>
        <p:txBody>
          <a:bodyPr wrap="square" rtlCol="0">
            <a:spAutoFit/>
          </a:bodyPr>
          <a:lstStyle/>
          <a:p>
            <a:r>
              <a:rPr kumimoji="1" lang="ja-JP" altLang="en-US" dirty="0" smtClean="0">
                <a:solidFill>
                  <a:srgbClr val="FF0000"/>
                </a:solidFill>
              </a:rPr>
              <a:t>チームＢ</a:t>
            </a:r>
            <a:endParaRPr kumimoji="1" lang="ja-JP" altLang="en-US" dirty="0">
              <a:solidFill>
                <a:srgbClr val="FF0000"/>
              </a:solidFill>
            </a:endParaRPr>
          </a:p>
        </p:txBody>
      </p:sp>
      <p:sp>
        <p:nvSpPr>
          <p:cNvPr id="30" name="テキスト ボックス 29"/>
          <p:cNvSpPr txBox="1"/>
          <p:nvPr/>
        </p:nvSpPr>
        <p:spPr>
          <a:xfrm>
            <a:off x="5578982" y="2926401"/>
            <a:ext cx="1376855" cy="369332"/>
          </a:xfrm>
          <a:prstGeom prst="rect">
            <a:avLst/>
          </a:prstGeom>
          <a:noFill/>
        </p:spPr>
        <p:txBody>
          <a:bodyPr wrap="square" rtlCol="0">
            <a:spAutoFit/>
          </a:bodyPr>
          <a:lstStyle/>
          <a:p>
            <a:r>
              <a:rPr kumimoji="1" lang="ja-JP" altLang="en-US" dirty="0" smtClean="0">
                <a:solidFill>
                  <a:srgbClr val="FF0000"/>
                </a:solidFill>
              </a:rPr>
              <a:t>チームＡ</a:t>
            </a:r>
            <a:endParaRPr kumimoji="1" lang="ja-JP" altLang="en-US" dirty="0">
              <a:solidFill>
                <a:srgbClr val="FF0000"/>
              </a:solidFill>
            </a:endParaRPr>
          </a:p>
        </p:txBody>
      </p:sp>
      <p:sp>
        <p:nvSpPr>
          <p:cNvPr id="34" name="テキスト ボックス 33"/>
          <p:cNvSpPr txBox="1"/>
          <p:nvPr/>
        </p:nvSpPr>
        <p:spPr>
          <a:xfrm>
            <a:off x="2411083" y="3793317"/>
            <a:ext cx="357352" cy="369332"/>
          </a:xfrm>
          <a:prstGeom prst="rect">
            <a:avLst/>
          </a:prstGeom>
          <a:noFill/>
        </p:spPr>
        <p:txBody>
          <a:bodyPr wrap="square" rtlCol="0">
            <a:spAutoFit/>
          </a:bodyPr>
          <a:lstStyle/>
          <a:p>
            <a:r>
              <a:rPr kumimoji="1" lang="ja-JP" altLang="en-US" dirty="0" smtClean="0">
                <a:solidFill>
                  <a:srgbClr val="FF0000"/>
                </a:solidFill>
              </a:rPr>
              <a:t>３</a:t>
            </a:r>
            <a:endParaRPr kumimoji="1" lang="ja-JP" altLang="en-US" dirty="0">
              <a:solidFill>
                <a:srgbClr val="FF0000"/>
              </a:solidFill>
            </a:endParaRPr>
          </a:p>
        </p:txBody>
      </p:sp>
      <p:sp>
        <p:nvSpPr>
          <p:cNvPr id="36" name="テキスト ボックス 35"/>
          <p:cNvSpPr txBox="1"/>
          <p:nvPr/>
        </p:nvSpPr>
        <p:spPr>
          <a:xfrm>
            <a:off x="1238211" y="3787851"/>
            <a:ext cx="357352" cy="369332"/>
          </a:xfrm>
          <a:prstGeom prst="rect">
            <a:avLst/>
          </a:prstGeom>
          <a:noFill/>
        </p:spPr>
        <p:txBody>
          <a:bodyPr wrap="square" rtlCol="0">
            <a:spAutoFit/>
          </a:bodyPr>
          <a:lstStyle/>
          <a:p>
            <a:r>
              <a:rPr lang="ja-JP" altLang="en-US" dirty="0" smtClean="0">
                <a:solidFill>
                  <a:srgbClr val="FF0000"/>
                </a:solidFill>
              </a:rPr>
              <a:t>４</a:t>
            </a:r>
            <a:endParaRPr kumimoji="1" lang="ja-JP" altLang="en-US" dirty="0">
              <a:solidFill>
                <a:srgbClr val="FF0000"/>
              </a:solidFill>
            </a:endParaRPr>
          </a:p>
        </p:txBody>
      </p:sp>
      <p:sp>
        <p:nvSpPr>
          <p:cNvPr id="37" name="テキスト ボックス 36"/>
          <p:cNvSpPr txBox="1"/>
          <p:nvPr/>
        </p:nvSpPr>
        <p:spPr>
          <a:xfrm>
            <a:off x="1571915" y="3773950"/>
            <a:ext cx="357352" cy="369332"/>
          </a:xfrm>
          <a:prstGeom prst="rect">
            <a:avLst/>
          </a:prstGeom>
          <a:noFill/>
        </p:spPr>
        <p:txBody>
          <a:bodyPr wrap="square" rtlCol="0">
            <a:spAutoFit/>
          </a:bodyPr>
          <a:lstStyle/>
          <a:p>
            <a:r>
              <a:rPr kumimoji="1" lang="ja-JP" altLang="en-US" dirty="0" smtClean="0">
                <a:solidFill>
                  <a:srgbClr val="FF0000"/>
                </a:solidFill>
              </a:rPr>
              <a:t>１</a:t>
            </a:r>
            <a:endParaRPr kumimoji="1" lang="ja-JP" altLang="en-US" dirty="0">
              <a:solidFill>
                <a:srgbClr val="FF0000"/>
              </a:solidFill>
            </a:endParaRPr>
          </a:p>
        </p:txBody>
      </p:sp>
      <p:sp>
        <p:nvSpPr>
          <p:cNvPr id="38" name="テキスト ボックス 37"/>
          <p:cNvSpPr txBox="1"/>
          <p:nvPr/>
        </p:nvSpPr>
        <p:spPr>
          <a:xfrm>
            <a:off x="1966052" y="3778415"/>
            <a:ext cx="357352" cy="369332"/>
          </a:xfrm>
          <a:prstGeom prst="rect">
            <a:avLst/>
          </a:prstGeom>
          <a:noFill/>
        </p:spPr>
        <p:txBody>
          <a:bodyPr wrap="square" rtlCol="0">
            <a:spAutoFit/>
          </a:bodyPr>
          <a:lstStyle/>
          <a:p>
            <a:r>
              <a:rPr lang="ja-JP" altLang="en-US" dirty="0">
                <a:solidFill>
                  <a:srgbClr val="FF0000"/>
                </a:solidFill>
              </a:rPr>
              <a:t>９</a:t>
            </a:r>
            <a:endParaRPr kumimoji="1" lang="ja-JP" altLang="en-US" dirty="0">
              <a:solidFill>
                <a:srgbClr val="FF0000"/>
              </a:solidFill>
            </a:endParaRPr>
          </a:p>
        </p:txBody>
      </p:sp>
      <p:sp>
        <p:nvSpPr>
          <p:cNvPr id="39" name="テキスト ボックス 38"/>
          <p:cNvSpPr txBox="1"/>
          <p:nvPr/>
        </p:nvSpPr>
        <p:spPr>
          <a:xfrm>
            <a:off x="3550111" y="3775196"/>
            <a:ext cx="525518" cy="369332"/>
          </a:xfrm>
          <a:prstGeom prst="rect">
            <a:avLst/>
          </a:prstGeom>
          <a:noFill/>
        </p:spPr>
        <p:txBody>
          <a:bodyPr wrap="square" rtlCol="0">
            <a:spAutoFit/>
          </a:bodyPr>
          <a:lstStyle/>
          <a:p>
            <a:r>
              <a:rPr lang="en-US" altLang="ja-JP" dirty="0">
                <a:solidFill>
                  <a:srgbClr val="FF0000"/>
                </a:solidFill>
              </a:rPr>
              <a:t>12</a:t>
            </a:r>
            <a:endParaRPr kumimoji="1" lang="ja-JP" altLang="en-US" dirty="0">
              <a:solidFill>
                <a:srgbClr val="FF0000"/>
              </a:solidFill>
            </a:endParaRPr>
          </a:p>
        </p:txBody>
      </p:sp>
      <p:sp>
        <p:nvSpPr>
          <p:cNvPr id="40" name="テキスト ボックス 39"/>
          <p:cNvSpPr txBox="1"/>
          <p:nvPr/>
        </p:nvSpPr>
        <p:spPr>
          <a:xfrm>
            <a:off x="873287" y="3766985"/>
            <a:ext cx="357352" cy="369332"/>
          </a:xfrm>
          <a:prstGeom prst="rect">
            <a:avLst/>
          </a:prstGeom>
          <a:noFill/>
        </p:spPr>
        <p:txBody>
          <a:bodyPr wrap="square" rtlCol="0">
            <a:spAutoFit/>
          </a:bodyPr>
          <a:lstStyle/>
          <a:p>
            <a:r>
              <a:rPr kumimoji="1" lang="ja-JP" altLang="en-US" dirty="0" smtClean="0">
                <a:solidFill>
                  <a:srgbClr val="FF0000"/>
                </a:solidFill>
              </a:rPr>
              <a:t>７</a:t>
            </a:r>
            <a:endParaRPr kumimoji="1" lang="en-US" altLang="ja-JP" dirty="0" smtClean="0">
              <a:solidFill>
                <a:srgbClr val="FF0000"/>
              </a:solidFill>
            </a:endParaRPr>
          </a:p>
        </p:txBody>
      </p:sp>
      <p:sp>
        <p:nvSpPr>
          <p:cNvPr id="41" name="テキスト ボックス 40"/>
          <p:cNvSpPr txBox="1"/>
          <p:nvPr/>
        </p:nvSpPr>
        <p:spPr>
          <a:xfrm>
            <a:off x="3225734" y="3755910"/>
            <a:ext cx="357352" cy="369332"/>
          </a:xfrm>
          <a:prstGeom prst="rect">
            <a:avLst/>
          </a:prstGeom>
          <a:noFill/>
        </p:spPr>
        <p:txBody>
          <a:bodyPr wrap="square" rtlCol="0">
            <a:spAutoFit/>
          </a:bodyPr>
          <a:lstStyle/>
          <a:p>
            <a:r>
              <a:rPr kumimoji="1" lang="en-US" altLang="ja-JP" dirty="0" smtClean="0">
                <a:solidFill>
                  <a:srgbClr val="FF0000"/>
                </a:solidFill>
              </a:rPr>
              <a:t>5</a:t>
            </a:r>
          </a:p>
        </p:txBody>
      </p:sp>
      <p:sp>
        <p:nvSpPr>
          <p:cNvPr id="42" name="テキスト ボックス 41"/>
          <p:cNvSpPr txBox="1"/>
          <p:nvPr/>
        </p:nvSpPr>
        <p:spPr>
          <a:xfrm>
            <a:off x="468614" y="3758211"/>
            <a:ext cx="451945" cy="369332"/>
          </a:xfrm>
          <a:prstGeom prst="rect">
            <a:avLst/>
          </a:prstGeom>
          <a:noFill/>
        </p:spPr>
        <p:txBody>
          <a:bodyPr wrap="square" rtlCol="0">
            <a:spAutoFit/>
          </a:bodyPr>
          <a:lstStyle/>
          <a:p>
            <a:r>
              <a:rPr lang="en-US" altLang="ja-JP" dirty="0">
                <a:solidFill>
                  <a:srgbClr val="FF0000"/>
                </a:solidFill>
              </a:rPr>
              <a:t>11</a:t>
            </a:r>
            <a:endParaRPr kumimoji="1" lang="ja-JP" altLang="en-US" dirty="0">
              <a:solidFill>
                <a:srgbClr val="FF0000"/>
              </a:solidFill>
            </a:endParaRPr>
          </a:p>
        </p:txBody>
      </p:sp>
      <p:sp>
        <p:nvSpPr>
          <p:cNvPr id="44" name="テキスト ボックス 43"/>
          <p:cNvSpPr txBox="1"/>
          <p:nvPr/>
        </p:nvSpPr>
        <p:spPr>
          <a:xfrm>
            <a:off x="5888445" y="3811989"/>
            <a:ext cx="357352" cy="369332"/>
          </a:xfrm>
          <a:prstGeom prst="rect">
            <a:avLst/>
          </a:prstGeom>
          <a:noFill/>
        </p:spPr>
        <p:txBody>
          <a:bodyPr wrap="square" rtlCol="0">
            <a:spAutoFit/>
          </a:bodyPr>
          <a:lstStyle/>
          <a:p>
            <a:r>
              <a:rPr lang="ja-JP" altLang="en-US" dirty="0">
                <a:solidFill>
                  <a:srgbClr val="FF0000"/>
                </a:solidFill>
              </a:rPr>
              <a:t>１</a:t>
            </a:r>
            <a:endParaRPr kumimoji="1" lang="ja-JP" altLang="en-US" dirty="0">
              <a:solidFill>
                <a:srgbClr val="FF0000"/>
              </a:solidFill>
            </a:endParaRPr>
          </a:p>
        </p:txBody>
      </p:sp>
      <p:sp>
        <p:nvSpPr>
          <p:cNvPr id="45" name="テキスト ボックス 44"/>
          <p:cNvSpPr txBox="1"/>
          <p:nvPr/>
        </p:nvSpPr>
        <p:spPr>
          <a:xfrm>
            <a:off x="5106719" y="3787851"/>
            <a:ext cx="357352" cy="369332"/>
          </a:xfrm>
          <a:prstGeom prst="rect">
            <a:avLst/>
          </a:prstGeom>
          <a:noFill/>
        </p:spPr>
        <p:txBody>
          <a:bodyPr wrap="square" rtlCol="0">
            <a:spAutoFit/>
          </a:bodyPr>
          <a:lstStyle/>
          <a:p>
            <a:r>
              <a:rPr lang="ja-JP" altLang="en-US" dirty="0" smtClean="0">
                <a:solidFill>
                  <a:srgbClr val="FF0000"/>
                </a:solidFill>
              </a:rPr>
              <a:t>６</a:t>
            </a:r>
            <a:endParaRPr kumimoji="1" lang="ja-JP" altLang="en-US" dirty="0">
              <a:solidFill>
                <a:srgbClr val="FF0000"/>
              </a:solidFill>
            </a:endParaRPr>
          </a:p>
        </p:txBody>
      </p:sp>
      <p:sp>
        <p:nvSpPr>
          <p:cNvPr id="46" name="テキスト ボックス 45"/>
          <p:cNvSpPr txBox="1"/>
          <p:nvPr/>
        </p:nvSpPr>
        <p:spPr>
          <a:xfrm>
            <a:off x="4697780" y="3787851"/>
            <a:ext cx="357352" cy="369332"/>
          </a:xfrm>
          <a:prstGeom prst="rect">
            <a:avLst/>
          </a:prstGeom>
          <a:noFill/>
        </p:spPr>
        <p:txBody>
          <a:bodyPr wrap="square" rtlCol="0">
            <a:spAutoFit/>
          </a:bodyPr>
          <a:lstStyle/>
          <a:p>
            <a:r>
              <a:rPr lang="ja-JP" altLang="en-US" dirty="0">
                <a:solidFill>
                  <a:srgbClr val="FF0000"/>
                </a:solidFill>
              </a:rPr>
              <a:t>３</a:t>
            </a:r>
            <a:endParaRPr kumimoji="1" lang="ja-JP" altLang="en-US" dirty="0">
              <a:solidFill>
                <a:srgbClr val="FF0000"/>
              </a:solidFill>
            </a:endParaRPr>
          </a:p>
        </p:txBody>
      </p:sp>
      <p:sp>
        <p:nvSpPr>
          <p:cNvPr id="48" name="テキスト ボックス 47"/>
          <p:cNvSpPr txBox="1"/>
          <p:nvPr/>
        </p:nvSpPr>
        <p:spPr>
          <a:xfrm>
            <a:off x="6277920" y="3778415"/>
            <a:ext cx="525518" cy="369332"/>
          </a:xfrm>
          <a:prstGeom prst="rect">
            <a:avLst/>
          </a:prstGeom>
          <a:noFill/>
        </p:spPr>
        <p:txBody>
          <a:bodyPr wrap="square" rtlCol="0">
            <a:spAutoFit/>
          </a:bodyPr>
          <a:lstStyle/>
          <a:p>
            <a:r>
              <a:rPr lang="ja-JP" altLang="en-US" dirty="0">
                <a:solidFill>
                  <a:srgbClr val="FF0000"/>
                </a:solidFill>
              </a:rPr>
              <a:t>５</a:t>
            </a:r>
            <a:endParaRPr kumimoji="1" lang="ja-JP" altLang="en-US" dirty="0">
              <a:solidFill>
                <a:srgbClr val="FF0000"/>
              </a:solidFill>
            </a:endParaRPr>
          </a:p>
        </p:txBody>
      </p:sp>
      <p:sp>
        <p:nvSpPr>
          <p:cNvPr id="49" name="テキスト ボックス 48"/>
          <p:cNvSpPr txBox="1"/>
          <p:nvPr/>
        </p:nvSpPr>
        <p:spPr>
          <a:xfrm>
            <a:off x="7033701" y="3747759"/>
            <a:ext cx="480850" cy="369332"/>
          </a:xfrm>
          <a:prstGeom prst="rect">
            <a:avLst/>
          </a:prstGeom>
          <a:noFill/>
        </p:spPr>
        <p:txBody>
          <a:bodyPr wrap="square" rtlCol="0">
            <a:spAutoFit/>
          </a:bodyPr>
          <a:lstStyle/>
          <a:p>
            <a:r>
              <a:rPr kumimoji="1" lang="en-US" altLang="ja-JP" dirty="0" smtClean="0">
                <a:solidFill>
                  <a:srgbClr val="FF0000"/>
                </a:solidFill>
              </a:rPr>
              <a:t>12</a:t>
            </a:r>
          </a:p>
        </p:txBody>
      </p:sp>
      <p:sp>
        <p:nvSpPr>
          <p:cNvPr id="50" name="テキスト ボックス 49"/>
          <p:cNvSpPr txBox="1"/>
          <p:nvPr/>
        </p:nvSpPr>
        <p:spPr>
          <a:xfrm>
            <a:off x="4295234" y="3766985"/>
            <a:ext cx="499242" cy="369332"/>
          </a:xfrm>
          <a:prstGeom prst="rect">
            <a:avLst/>
          </a:prstGeom>
          <a:noFill/>
        </p:spPr>
        <p:txBody>
          <a:bodyPr wrap="square" rtlCol="0">
            <a:spAutoFit/>
          </a:bodyPr>
          <a:lstStyle/>
          <a:p>
            <a:r>
              <a:rPr lang="en-US" altLang="ja-JP" dirty="0">
                <a:solidFill>
                  <a:srgbClr val="FF0000"/>
                </a:solidFill>
              </a:rPr>
              <a:t>11</a:t>
            </a:r>
            <a:endParaRPr kumimoji="1" lang="en-US" altLang="ja-JP" dirty="0" smtClean="0">
              <a:solidFill>
                <a:srgbClr val="FF0000"/>
              </a:solidFill>
            </a:endParaRPr>
          </a:p>
        </p:txBody>
      </p:sp>
      <p:sp>
        <p:nvSpPr>
          <p:cNvPr id="51" name="テキスト ボックス 50"/>
          <p:cNvSpPr txBox="1"/>
          <p:nvPr/>
        </p:nvSpPr>
        <p:spPr>
          <a:xfrm>
            <a:off x="7444570" y="3779416"/>
            <a:ext cx="451945" cy="369332"/>
          </a:xfrm>
          <a:prstGeom prst="rect">
            <a:avLst/>
          </a:prstGeom>
          <a:noFill/>
        </p:spPr>
        <p:txBody>
          <a:bodyPr wrap="square" rtlCol="0">
            <a:spAutoFit/>
          </a:bodyPr>
          <a:lstStyle/>
          <a:p>
            <a:r>
              <a:rPr kumimoji="1" lang="ja-JP" altLang="en-US" dirty="0" smtClean="0">
                <a:solidFill>
                  <a:srgbClr val="FF0000"/>
                </a:solidFill>
              </a:rPr>
              <a:t>７</a:t>
            </a:r>
            <a:endParaRPr kumimoji="1" lang="ja-JP" altLang="en-US" dirty="0">
              <a:solidFill>
                <a:srgbClr val="FF0000"/>
              </a:solidFill>
            </a:endParaRPr>
          </a:p>
        </p:txBody>
      </p:sp>
      <p:cxnSp>
        <p:nvCxnSpPr>
          <p:cNvPr id="72" name="直線矢印コネクタ 71"/>
          <p:cNvCxnSpPr/>
          <p:nvPr/>
        </p:nvCxnSpPr>
        <p:spPr>
          <a:xfrm flipH="1">
            <a:off x="2360192" y="1616978"/>
            <a:ext cx="3368138" cy="1189124"/>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p:nvPr/>
        </p:nvCxnSpPr>
        <p:spPr>
          <a:xfrm>
            <a:off x="2404641" y="1629129"/>
            <a:ext cx="3424349" cy="1183633"/>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9" name="テキスト ボックス 78"/>
          <p:cNvSpPr txBox="1"/>
          <p:nvPr/>
        </p:nvSpPr>
        <p:spPr>
          <a:xfrm>
            <a:off x="2772402" y="3747759"/>
            <a:ext cx="451945" cy="369332"/>
          </a:xfrm>
          <a:prstGeom prst="rect">
            <a:avLst/>
          </a:prstGeom>
          <a:noFill/>
        </p:spPr>
        <p:txBody>
          <a:bodyPr wrap="square" rtlCol="0">
            <a:spAutoFit/>
          </a:bodyPr>
          <a:lstStyle/>
          <a:p>
            <a:r>
              <a:rPr lang="en-US" altLang="ja-JP" dirty="0" smtClean="0">
                <a:solidFill>
                  <a:srgbClr val="FF0000"/>
                </a:solidFill>
              </a:rPr>
              <a:t>10</a:t>
            </a:r>
            <a:endParaRPr kumimoji="1" lang="ja-JP" altLang="en-US" dirty="0">
              <a:solidFill>
                <a:srgbClr val="FF0000"/>
              </a:solidFill>
            </a:endParaRPr>
          </a:p>
        </p:txBody>
      </p:sp>
      <p:sp>
        <p:nvSpPr>
          <p:cNvPr id="80" name="テキスト ボックス 79"/>
          <p:cNvSpPr txBox="1"/>
          <p:nvPr/>
        </p:nvSpPr>
        <p:spPr>
          <a:xfrm>
            <a:off x="5480434" y="3787851"/>
            <a:ext cx="357352" cy="369332"/>
          </a:xfrm>
          <a:prstGeom prst="rect">
            <a:avLst/>
          </a:prstGeom>
          <a:noFill/>
        </p:spPr>
        <p:txBody>
          <a:bodyPr wrap="square" rtlCol="0">
            <a:spAutoFit/>
          </a:bodyPr>
          <a:lstStyle/>
          <a:p>
            <a:r>
              <a:rPr lang="ja-JP" altLang="en-US" dirty="0">
                <a:solidFill>
                  <a:srgbClr val="FF0000"/>
                </a:solidFill>
              </a:rPr>
              <a:t>８</a:t>
            </a:r>
            <a:endParaRPr kumimoji="1" lang="ja-JP" altLang="en-US" dirty="0">
              <a:solidFill>
                <a:srgbClr val="FF0000"/>
              </a:solidFill>
            </a:endParaRPr>
          </a:p>
        </p:txBody>
      </p:sp>
      <p:sp>
        <p:nvSpPr>
          <p:cNvPr id="81" name="テキスト ボックス 80"/>
          <p:cNvSpPr txBox="1"/>
          <p:nvPr/>
        </p:nvSpPr>
        <p:spPr>
          <a:xfrm>
            <a:off x="6639188" y="3787851"/>
            <a:ext cx="357352" cy="369332"/>
          </a:xfrm>
          <a:prstGeom prst="rect">
            <a:avLst/>
          </a:prstGeom>
          <a:noFill/>
        </p:spPr>
        <p:txBody>
          <a:bodyPr wrap="square" rtlCol="0">
            <a:spAutoFit/>
          </a:bodyPr>
          <a:lstStyle/>
          <a:p>
            <a:r>
              <a:rPr lang="ja-JP" altLang="en-US" dirty="0" smtClean="0">
                <a:solidFill>
                  <a:srgbClr val="FF0000"/>
                </a:solidFill>
              </a:rPr>
              <a:t>４</a:t>
            </a:r>
            <a:endParaRPr kumimoji="1" lang="ja-JP" altLang="en-US" dirty="0">
              <a:solidFill>
                <a:srgbClr val="FF0000"/>
              </a:solidFill>
            </a:endParaRPr>
          </a:p>
        </p:txBody>
      </p:sp>
      <p:sp>
        <p:nvSpPr>
          <p:cNvPr id="93" name="テキスト ボックス 92"/>
          <p:cNvSpPr txBox="1"/>
          <p:nvPr/>
        </p:nvSpPr>
        <p:spPr>
          <a:xfrm>
            <a:off x="4245179" y="3067962"/>
            <a:ext cx="331467" cy="369332"/>
          </a:xfrm>
          <a:prstGeom prst="rect">
            <a:avLst/>
          </a:prstGeom>
          <a:noFill/>
        </p:spPr>
        <p:txBody>
          <a:bodyPr wrap="square" rtlCol="0">
            <a:spAutoFit/>
          </a:bodyPr>
          <a:lstStyle/>
          <a:p>
            <a:r>
              <a:rPr lang="en-US" altLang="ja-JP" dirty="0">
                <a:solidFill>
                  <a:srgbClr val="FF0000"/>
                </a:solidFill>
              </a:rPr>
              <a:t>×</a:t>
            </a:r>
            <a:endParaRPr kumimoji="1" lang="ja-JP" altLang="en-US" dirty="0">
              <a:solidFill>
                <a:srgbClr val="FF0000"/>
              </a:solidFill>
            </a:endParaRPr>
          </a:p>
        </p:txBody>
      </p:sp>
      <p:sp>
        <p:nvSpPr>
          <p:cNvPr id="94" name="テキスト ボックス 93"/>
          <p:cNvSpPr txBox="1"/>
          <p:nvPr/>
        </p:nvSpPr>
        <p:spPr>
          <a:xfrm>
            <a:off x="3680055" y="2832048"/>
            <a:ext cx="331467" cy="369332"/>
          </a:xfrm>
          <a:prstGeom prst="rect">
            <a:avLst/>
          </a:prstGeom>
          <a:noFill/>
        </p:spPr>
        <p:txBody>
          <a:bodyPr wrap="square" rtlCol="0">
            <a:spAutoFit/>
          </a:bodyPr>
          <a:lstStyle/>
          <a:p>
            <a:r>
              <a:rPr lang="en-US" altLang="ja-JP" dirty="0">
                <a:solidFill>
                  <a:srgbClr val="FF0000"/>
                </a:solidFill>
              </a:rPr>
              <a:t>×</a:t>
            </a:r>
            <a:endParaRPr kumimoji="1" lang="ja-JP" altLang="en-US" dirty="0">
              <a:solidFill>
                <a:srgbClr val="FF0000"/>
              </a:solidFill>
            </a:endParaRPr>
          </a:p>
        </p:txBody>
      </p:sp>
      <p:cxnSp>
        <p:nvCxnSpPr>
          <p:cNvPr id="98" name="直線矢印コネクタ 97"/>
          <p:cNvCxnSpPr/>
          <p:nvPr/>
        </p:nvCxnSpPr>
        <p:spPr>
          <a:xfrm flipH="1">
            <a:off x="2457337" y="3413201"/>
            <a:ext cx="3400173" cy="1194108"/>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直線矢印コネクタ 99"/>
          <p:cNvCxnSpPr/>
          <p:nvPr/>
        </p:nvCxnSpPr>
        <p:spPr>
          <a:xfrm>
            <a:off x="2428876" y="3375373"/>
            <a:ext cx="3408910" cy="121481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1" name="テキスト ボックス 100"/>
          <p:cNvSpPr txBox="1"/>
          <p:nvPr/>
        </p:nvSpPr>
        <p:spPr>
          <a:xfrm>
            <a:off x="7254806" y="2977208"/>
            <a:ext cx="727842" cy="307777"/>
          </a:xfrm>
          <a:prstGeom prst="rect">
            <a:avLst/>
          </a:prstGeom>
          <a:noFill/>
        </p:spPr>
        <p:txBody>
          <a:bodyPr wrap="square" rtlCol="0">
            <a:spAutoFit/>
          </a:bodyPr>
          <a:lstStyle/>
          <a:p>
            <a:r>
              <a:rPr lang="en-US" altLang="ja-JP" sz="1400" dirty="0" smtClean="0">
                <a:solidFill>
                  <a:srgbClr val="FF0000"/>
                </a:solidFill>
              </a:rPr>
              <a:t>13:59</a:t>
            </a:r>
            <a:endParaRPr kumimoji="1" lang="ja-JP" altLang="en-US" sz="1400" dirty="0">
              <a:solidFill>
                <a:srgbClr val="FF0000"/>
              </a:solidFill>
            </a:endParaRPr>
          </a:p>
        </p:txBody>
      </p:sp>
      <p:sp>
        <p:nvSpPr>
          <p:cNvPr id="31" name="テキスト ボックス 30"/>
          <p:cNvSpPr txBox="1"/>
          <p:nvPr/>
        </p:nvSpPr>
        <p:spPr>
          <a:xfrm>
            <a:off x="2136364" y="4750244"/>
            <a:ext cx="1376855" cy="369332"/>
          </a:xfrm>
          <a:prstGeom prst="rect">
            <a:avLst/>
          </a:prstGeom>
          <a:noFill/>
        </p:spPr>
        <p:txBody>
          <a:bodyPr wrap="square" rtlCol="0">
            <a:spAutoFit/>
          </a:bodyPr>
          <a:lstStyle/>
          <a:p>
            <a:r>
              <a:rPr kumimoji="1" lang="ja-JP" altLang="en-US" dirty="0" smtClean="0">
                <a:solidFill>
                  <a:srgbClr val="FF0000"/>
                </a:solidFill>
              </a:rPr>
              <a:t>チームＡ</a:t>
            </a:r>
            <a:endParaRPr kumimoji="1" lang="ja-JP" altLang="en-US" dirty="0">
              <a:solidFill>
                <a:srgbClr val="FF0000"/>
              </a:solidFill>
            </a:endParaRPr>
          </a:p>
        </p:txBody>
      </p:sp>
      <p:sp>
        <p:nvSpPr>
          <p:cNvPr id="32" name="テキスト ボックス 31"/>
          <p:cNvSpPr txBox="1"/>
          <p:nvPr/>
        </p:nvSpPr>
        <p:spPr>
          <a:xfrm>
            <a:off x="5369046" y="4767392"/>
            <a:ext cx="1376855" cy="369332"/>
          </a:xfrm>
          <a:prstGeom prst="rect">
            <a:avLst/>
          </a:prstGeom>
          <a:noFill/>
        </p:spPr>
        <p:txBody>
          <a:bodyPr wrap="square" rtlCol="0">
            <a:spAutoFit/>
          </a:bodyPr>
          <a:lstStyle/>
          <a:p>
            <a:r>
              <a:rPr kumimoji="1" lang="ja-JP" altLang="en-US" dirty="0" smtClean="0">
                <a:solidFill>
                  <a:srgbClr val="FF0000"/>
                </a:solidFill>
              </a:rPr>
              <a:t>チームＢ</a:t>
            </a:r>
            <a:endParaRPr kumimoji="1" lang="ja-JP" altLang="en-US" dirty="0">
              <a:solidFill>
                <a:srgbClr val="FF0000"/>
              </a:solidFill>
            </a:endParaRPr>
          </a:p>
        </p:txBody>
      </p:sp>
      <p:sp>
        <p:nvSpPr>
          <p:cNvPr id="33" name="テキスト ボックス 32"/>
          <p:cNvSpPr txBox="1"/>
          <p:nvPr/>
        </p:nvSpPr>
        <p:spPr>
          <a:xfrm>
            <a:off x="9291255" y="4767392"/>
            <a:ext cx="1376855" cy="369332"/>
          </a:xfrm>
          <a:prstGeom prst="rect">
            <a:avLst/>
          </a:prstGeom>
          <a:noFill/>
        </p:spPr>
        <p:txBody>
          <a:bodyPr wrap="square" rtlCol="0">
            <a:spAutoFit/>
          </a:bodyPr>
          <a:lstStyle/>
          <a:p>
            <a:r>
              <a:rPr kumimoji="1" lang="ja-JP" altLang="en-US" dirty="0" smtClean="0">
                <a:solidFill>
                  <a:srgbClr val="FF0000"/>
                </a:solidFill>
              </a:rPr>
              <a:t>チームＡ</a:t>
            </a:r>
            <a:endParaRPr kumimoji="1" lang="ja-JP" altLang="en-US" dirty="0">
              <a:solidFill>
                <a:srgbClr val="FF0000"/>
              </a:solidFill>
            </a:endParaRPr>
          </a:p>
        </p:txBody>
      </p:sp>
      <p:sp>
        <p:nvSpPr>
          <p:cNvPr id="52" name="テキスト ボックス 51"/>
          <p:cNvSpPr txBox="1"/>
          <p:nvPr/>
        </p:nvSpPr>
        <p:spPr>
          <a:xfrm>
            <a:off x="423657" y="5614787"/>
            <a:ext cx="357352" cy="369332"/>
          </a:xfrm>
          <a:prstGeom prst="rect">
            <a:avLst/>
          </a:prstGeom>
          <a:noFill/>
        </p:spPr>
        <p:txBody>
          <a:bodyPr wrap="square" rtlCol="0">
            <a:spAutoFit/>
          </a:bodyPr>
          <a:lstStyle/>
          <a:p>
            <a:r>
              <a:rPr kumimoji="1" lang="ja-JP" altLang="en-US" dirty="0" smtClean="0">
                <a:solidFill>
                  <a:srgbClr val="FF0000"/>
                </a:solidFill>
              </a:rPr>
              <a:t>４</a:t>
            </a:r>
            <a:endParaRPr kumimoji="1" lang="ja-JP" altLang="en-US" dirty="0">
              <a:solidFill>
                <a:srgbClr val="FF0000"/>
              </a:solidFill>
            </a:endParaRPr>
          </a:p>
        </p:txBody>
      </p:sp>
      <p:sp>
        <p:nvSpPr>
          <p:cNvPr id="53" name="テキスト ボックス 52"/>
          <p:cNvSpPr txBox="1"/>
          <p:nvPr/>
        </p:nvSpPr>
        <p:spPr>
          <a:xfrm>
            <a:off x="2728975" y="5599996"/>
            <a:ext cx="357352" cy="369332"/>
          </a:xfrm>
          <a:prstGeom prst="rect">
            <a:avLst/>
          </a:prstGeom>
          <a:noFill/>
        </p:spPr>
        <p:txBody>
          <a:bodyPr wrap="square" rtlCol="0">
            <a:spAutoFit/>
          </a:bodyPr>
          <a:lstStyle/>
          <a:p>
            <a:r>
              <a:rPr kumimoji="1" lang="ja-JP" altLang="en-US" dirty="0" smtClean="0">
                <a:solidFill>
                  <a:srgbClr val="FF0000"/>
                </a:solidFill>
              </a:rPr>
              <a:t>６</a:t>
            </a:r>
            <a:endParaRPr kumimoji="1" lang="ja-JP" altLang="en-US" dirty="0">
              <a:solidFill>
                <a:srgbClr val="FF0000"/>
              </a:solidFill>
            </a:endParaRPr>
          </a:p>
        </p:txBody>
      </p:sp>
      <p:sp>
        <p:nvSpPr>
          <p:cNvPr id="54" name="テキスト ボックス 53"/>
          <p:cNvSpPr txBox="1"/>
          <p:nvPr/>
        </p:nvSpPr>
        <p:spPr>
          <a:xfrm>
            <a:off x="1238211" y="5631215"/>
            <a:ext cx="357352" cy="369332"/>
          </a:xfrm>
          <a:prstGeom prst="rect">
            <a:avLst/>
          </a:prstGeom>
          <a:noFill/>
        </p:spPr>
        <p:txBody>
          <a:bodyPr wrap="square" rtlCol="0">
            <a:spAutoFit/>
          </a:bodyPr>
          <a:lstStyle/>
          <a:p>
            <a:r>
              <a:rPr lang="ja-JP" altLang="en-US" dirty="0" smtClean="0">
                <a:solidFill>
                  <a:srgbClr val="FF0000"/>
                </a:solidFill>
              </a:rPr>
              <a:t>７</a:t>
            </a:r>
            <a:endParaRPr kumimoji="1" lang="ja-JP" altLang="en-US" dirty="0">
              <a:solidFill>
                <a:srgbClr val="FF0000"/>
              </a:solidFill>
            </a:endParaRPr>
          </a:p>
        </p:txBody>
      </p:sp>
      <p:sp>
        <p:nvSpPr>
          <p:cNvPr id="55" name="テキスト ボックス 54"/>
          <p:cNvSpPr txBox="1"/>
          <p:nvPr/>
        </p:nvSpPr>
        <p:spPr>
          <a:xfrm>
            <a:off x="1626901" y="5624076"/>
            <a:ext cx="357352" cy="369332"/>
          </a:xfrm>
          <a:prstGeom prst="rect">
            <a:avLst/>
          </a:prstGeom>
          <a:noFill/>
        </p:spPr>
        <p:txBody>
          <a:bodyPr wrap="square" rtlCol="0">
            <a:spAutoFit/>
          </a:bodyPr>
          <a:lstStyle/>
          <a:p>
            <a:r>
              <a:rPr kumimoji="1" lang="ja-JP" altLang="en-US" dirty="0" smtClean="0">
                <a:solidFill>
                  <a:srgbClr val="FF0000"/>
                </a:solidFill>
              </a:rPr>
              <a:t>９</a:t>
            </a:r>
            <a:endParaRPr kumimoji="1" lang="ja-JP" altLang="en-US" dirty="0">
              <a:solidFill>
                <a:srgbClr val="FF0000"/>
              </a:solidFill>
            </a:endParaRPr>
          </a:p>
        </p:txBody>
      </p:sp>
      <p:sp>
        <p:nvSpPr>
          <p:cNvPr id="56" name="テキスト ボックス 55"/>
          <p:cNvSpPr txBox="1"/>
          <p:nvPr/>
        </p:nvSpPr>
        <p:spPr>
          <a:xfrm>
            <a:off x="3586308" y="5599996"/>
            <a:ext cx="357352" cy="369332"/>
          </a:xfrm>
          <a:prstGeom prst="rect">
            <a:avLst/>
          </a:prstGeom>
          <a:noFill/>
        </p:spPr>
        <p:txBody>
          <a:bodyPr wrap="square" rtlCol="0">
            <a:spAutoFit/>
          </a:bodyPr>
          <a:lstStyle/>
          <a:p>
            <a:r>
              <a:rPr kumimoji="1" lang="ja-JP" altLang="en-US" dirty="0" smtClean="0">
                <a:solidFill>
                  <a:srgbClr val="FF0000"/>
                </a:solidFill>
              </a:rPr>
              <a:t>１</a:t>
            </a:r>
            <a:endParaRPr kumimoji="1" lang="ja-JP" altLang="en-US" dirty="0">
              <a:solidFill>
                <a:srgbClr val="FF0000"/>
              </a:solidFill>
            </a:endParaRPr>
          </a:p>
        </p:txBody>
      </p:sp>
      <p:sp>
        <p:nvSpPr>
          <p:cNvPr id="57" name="テキスト ボックス 56"/>
          <p:cNvSpPr txBox="1"/>
          <p:nvPr/>
        </p:nvSpPr>
        <p:spPr>
          <a:xfrm>
            <a:off x="843759" y="5600428"/>
            <a:ext cx="525518" cy="369332"/>
          </a:xfrm>
          <a:prstGeom prst="rect">
            <a:avLst/>
          </a:prstGeom>
          <a:noFill/>
        </p:spPr>
        <p:txBody>
          <a:bodyPr wrap="square" rtlCol="0">
            <a:spAutoFit/>
          </a:bodyPr>
          <a:lstStyle/>
          <a:p>
            <a:r>
              <a:rPr lang="en-US" altLang="ja-JP" dirty="0">
                <a:solidFill>
                  <a:srgbClr val="FF0000"/>
                </a:solidFill>
              </a:rPr>
              <a:t>12</a:t>
            </a:r>
            <a:endParaRPr kumimoji="1" lang="ja-JP" altLang="en-US" dirty="0">
              <a:solidFill>
                <a:srgbClr val="FF0000"/>
              </a:solidFill>
            </a:endParaRPr>
          </a:p>
        </p:txBody>
      </p:sp>
      <p:sp>
        <p:nvSpPr>
          <p:cNvPr id="58" name="テキスト ボックス 57"/>
          <p:cNvSpPr txBox="1"/>
          <p:nvPr/>
        </p:nvSpPr>
        <p:spPr>
          <a:xfrm>
            <a:off x="2396390" y="5621737"/>
            <a:ext cx="357352" cy="369332"/>
          </a:xfrm>
          <a:prstGeom prst="rect">
            <a:avLst/>
          </a:prstGeom>
          <a:noFill/>
        </p:spPr>
        <p:txBody>
          <a:bodyPr wrap="square" rtlCol="0">
            <a:spAutoFit/>
          </a:bodyPr>
          <a:lstStyle/>
          <a:p>
            <a:r>
              <a:rPr kumimoji="1" lang="ja-JP" altLang="en-US" dirty="0" smtClean="0">
                <a:solidFill>
                  <a:srgbClr val="FF0000"/>
                </a:solidFill>
              </a:rPr>
              <a:t>３</a:t>
            </a:r>
            <a:endParaRPr kumimoji="1" lang="en-US" altLang="ja-JP" dirty="0" smtClean="0">
              <a:solidFill>
                <a:srgbClr val="FF0000"/>
              </a:solidFill>
            </a:endParaRPr>
          </a:p>
        </p:txBody>
      </p:sp>
      <p:sp>
        <p:nvSpPr>
          <p:cNvPr id="59" name="テキスト ボックス 58"/>
          <p:cNvSpPr txBox="1"/>
          <p:nvPr/>
        </p:nvSpPr>
        <p:spPr>
          <a:xfrm>
            <a:off x="3111681" y="5590568"/>
            <a:ext cx="357352" cy="369332"/>
          </a:xfrm>
          <a:prstGeom prst="rect">
            <a:avLst/>
          </a:prstGeom>
          <a:noFill/>
        </p:spPr>
        <p:txBody>
          <a:bodyPr wrap="square" rtlCol="0">
            <a:spAutoFit/>
          </a:bodyPr>
          <a:lstStyle/>
          <a:p>
            <a:r>
              <a:rPr kumimoji="1" lang="ja-JP" altLang="en-US" dirty="0" smtClean="0">
                <a:solidFill>
                  <a:srgbClr val="FF0000"/>
                </a:solidFill>
              </a:rPr>
              <a:t>８</a:t>
            </a:r>
            <a:endParaRPr kumimoji="1" lang="en-US" altLang="ja-JP" dirty="0" smtClean="0">
              <a:solidFill>
                <a:srgbClr val="FF0000"/>
              </a:solidFill>
            </a:endParaRPr>
          </a:p>
        </p:txBody>
      </p:sp>
      <p:sp>
        <p:nvSpPr>
          <p:cNvPr id="60" name="テキスト ボックス 59"/>
          <p:cNvSpPr txBox="1"/>
          <p:nvPr/>
        </p:nvSpPr>
        <p:spPr>
          <a:xfrm>
            <a:off x="1978876" y="5586445"/>
            <a:ext cx="451945" cy="369332"/>
          </a:xfrm>
          <a:prstGeom prst="rect">
            <a:avLst/>
          </a:prstGeom>
          <a:noFill/>
        </p:spPr>
        <p:txBody>
          <a:bodyPr wrap="square" rtlCol="0">
            <a:spAutoFit/>
          </a:bodyPr>
          <a:lstStyle/>
          <a:p>
            <a:r>
              <a:rPr lang="en-US" altLang="ja-JP" dirty="0">
                <a:solidFill>
                  <a:srgbClr val="FF0000"/>
                </a:solidFill>
              </a:rPr>
              <a:t>11</a:t>
            </a:r>
            <a:endParaRPr kumimoji="1" lang="ja-JP" altLang="en-US" dirty="0">
              <a:solidFill>
                <a:srgbClr val="FF0000"/>
              </a:solidFill>
            </a:endParaRPr>
          </a:p>
        </p:txBody>
      </p:sp>
      <p:sp>
        <p:nvSpPr>
          <p:cNvPr id="61" name="テキスト ボックス 60"/>
          <p:cNvSpPr txBox="1"/>
          <p:nvPr/>
        </p:nvSpPr>
        <p:spPr>
          <a:xfrm>
            <a:off x="4114053" y="5556988"/>
            <a:ext cx="428406" cy="369332"/>
          </a:xfrm>
          <a:prstGeom prst="rect">
            <a:avLst/>
          </a:prstGeom>
          <a:noFill/>
        </p:spPr>
        <p:txBody>
          <a:bodyPr wrap="square" rtlCol="0">
            <a:spAutoFit/>
          </a:bodyPr>
          <a:lstStyle/>
          <a:p>
            <a:r>
              <a:rPr kumimoji="1" lang="en-US" altLang="ja-JP" dirty="0" smtClean="0">
                <a:solidFill>
                  <a:srgbClr val="FF0000"/>
                </a:solidFill>
              </a:rPr>
              <a:t>10</a:t>
            </a:r>
            <a:endParaRPr kumimoji="1" lang="ja-JP" altLang="en-US" dirty="0">
              <a:solidFill>
                <a:srgbClr val="FF0000"/>
              </a:solidFill>
            </a:endParaRPr>
          </a:p>
        </p:txBody>
      </p:sp>
      <p:sp>
        <p:nvSpPr>
          <p:cNvPr id="62" name="テキスト ボックス 61"/>
          <p:cNvSpPr txBox="1"/>
          <p:nvPr/>
        </p:nvSpPr>
        <p:spPr>
          <a:xfrm>
            <a:off x="4533206" y="5594769"/>
            <a:ext cx="357352" cy="369332"/>
          </a:xfrm>
          <a:prstGeom prst="rect">
            <a:avLst/>
          </a:prstGeom>
          <a:noFill/>
        </p:spPr>
        <p:txBody>
          <a:bodyPr wrap="square" rtlCol="0">
            <a:spAutoFit/>
          </a:bodyPr>
          <a:lstStyle/>
          <a:p>
            <a:r>
              <a:rPr lang="ja-JP" altLang="en-US" dirty="0" smtClean="0">
                <a:solidFill>
                  <a:srgbClr val="FF0000"/>
                </a:solidFill>
              </a:rPr>
              <a:t>５</a:t>
            </a:r>
            <a:endParaRPr kumimoji="1" lang="ja-JP" altLang="en-US" dirty="0">
              <a:solidFill>
                <a:srgbClr val="FF0000"/>
              </a:solidFill>
            </a:endParaRPr>
          </a:p>
        </p:txBody>
      </p:sp>
      <p:sp>
        <p:nvSpPr>
          <p:cNvPr id="63" name="テキスト ボックス 62"/>
          <p:cNvSpPr txBox="1"/>
          <p:nvPr/>
        </p:nvSpPr>
        <p:spPr>
          <a:xfrm>
            <a:off x="4885182" y="5567510"/>
            <a:ext cx="483864" cy="369332"/>
          </a:xfrm>
          <a:prstGeom prst="rect">
            <a:avLst/>
          </a:prstGeom>
          <a:noFill/>
        </p:spPr>
        <p:txBody>
          <a:bodyPr wrap="square" rtlCol="0">
            <a:spAutoFit/>
          </a:bodyPr>
          <a:lstStyle/>
          <a:p>
            <a:r>
              <a:rPr lang="en-US" altLang="ja-JP" dirty="0" smtClean="0">
                <a:solidFill>
                  <a:srgbClr val="FF0000"/>
                </a:solidFill>
              </a:rPr>
              <a:t>12</a:t>
            </a:r>
            <a:endParaRPr kumimoji="1" lang="ja-JP" altLang="en-US" dirty="0">
              <a:solidFill>
                <a:srgbClr val="FF0000"/>
              </a:solidFill>
            </a:endParaRPr>
          </a:p>
        </p:txBody>
      </p:sp>
      <p:sp>
        <p:nvSpPr>
          <p:cNvPr id="64" name="テキスト ボックス 63"/>
          <p:cNvSpPr txBox="1"/>
          <p:nvPr/>
        </p:nvSpPr>
        <p:spPr>
          <a:xfrm>
            <a:off x="5331992" y="5573959"/>
            <a:ext cx="357352" cy="369332"/>
          </a:xfrm>
          <a:prstGeom prst="rect">
            <a:avLst/>
          </a:prstGeom>
          <a:noFill/>
        </p:spPr>
        <p:txBody>
          <a:bodyPr wrap="square" rtlCol="0">
            <a:spAutoFit/>
          </a:bodyPr>
          <a:lstStyle/>
          <a:p>
            <a:r>
              <a:rPr lang="ja-JP" altLang="en-US" dirty="0" smtClean="0">
                <a:solidFill>
                  <a:srgbClr val="FF0000"/>
                </a:solidFill>
              </a:rPr>
              <a:t>８</a:t>
            </a:r>
            <a:endParaRPr kumimoji="1" lang="ja-JP" altLang="en-US" dirty="0">
              <a:solidFill>
                <a:srgbClr val="FF0000"/>
              </a:solidFill>
            </a:endParaRPr>
          </a:p>
        </p:txBody>
      </p:sp>
      <p:sp>
        <p:nvSpPr>
          <p:cNvPr id="65" name="テキスト ボックス 64"/>
          <p:cNvSpPr txBox="1"/>
          <p:nvPr/>
        </p:nvSpPr>
        <p:spPr>
          <a:xfrm>
            <a:off x="5676623" y="5595858"/>
            <a:ext cx="451945" cy="369332"/>
          </a:xfrm>
          <a:prstGeom prst="rect">
            <a:avLst/>
          </a:prstGeom>
          <a:noFill/>
        </p:spPr>
        <p:txBody>
          <a:bodyPr wrap="square" rtlCol="0">
            <a:spAutoFit/>
          </a:bodyPr>
          <a:lstStyle/>
          <a:p>
            <a:r>
              <a:rPr lang="ja-JP" altLang="en-US" dirty="0" smtClean="0">
                <a:solidFill>
                  <a:srgbClr val="FF0000"/>
                </a:solidFill>
              </a:rPr>
              <a:t>７</a:t>
            </a:r>
            <a:endParaRPr kumimoji="1" lang="ja-JP" altLang="en-US" dirty="0">
              <a:solidFill>
                <a:srgbClr val="FF0000"/>
              </a:solidFill>
            </a:endParaRPr>
          </a:p>
        </p:txBody>
      </p:sp>
      <p:sp>
        <p:nvSpPr>
          <p:cNvPr id="66" name="テキスト ボックス 65"/>
          <p:cNvSpPr txBox="1"/>
          <p:nvPr/>
        </p:nvSpPr>
        <p:spPr>
          <a:xfrm>
            <a:off x="6098763" y="5574009"/>
            <a:ext cx="525518" cy="369332"/>
          </a:xfrm>
          <a:prstGeom prst="rect">
            <a:avLst/>
          </a:prstGeom>
          <a:noFill/>
        </p:spPr>
        <p:txBody>
          <a:bodyPr wrap="square" rtlCol="0">
            <a:spAutoFit/>
          </a:bodyPr>
          <a:lstStyle/>
          <a:p>
            <a:r>
              <a:rPr lang="ja-JP" altLang="en-US" smtClean="0">
                <a:solidFill>
                  <a:srgbClr val="FF0000"/>
                </a:solidFill>
              </a:rPr>
              <a:t>４</a:t>
            </a:r>
            <a:endParaRPr kumimoji="1" lang="ja-JP" altLang="en-US" dirty="0">
              <a:solidFill>
                <a:srgbClr val="FF0000"/>
              </a:solidFill>
            </a:endParaRPr>
          </a:p>
        </p:txBody>
      </p:sp>
      <p:sp>
        <p:nvSpPr>
          <p:cNvPr id="67" name="テキスト ボックス 66"/>
          <p:cNvSpPr txBox="1"/>
          <p:nvPr/>
        </p:nvSpPr>
        <p:spPr>
          <a:xfrm>
            <a:off x="6452459" y="5555276"/>
            <a:ext cx="480850" cy="369332"/>
          </a:xfrm>
          <a:prstGeom prst="rect">
            <a:avLst/>
          </a:prstGeom>
          <a:noFill/>
        </p:spPr>
        <p:txBody>
          <a:bodyPr wrap="square" rtlCol="0">
            <a:spAutoFit/>
          </a:bodyPr>
          <a:lstStyle/>
          <a:p>
            <a:r>
              <a:rPr kumimoji="1" lang="ja-JP" altLang="en-US" dirty="0" smtClean="0">
                <a:solidFill>
                  <a:srgbClr val="FF0000"/>
                </a:solidFill>
              </a:rPr>
              <a:t>１</a:t>
            </a:r>
            <a:endParaRPr kumimoji="1" lang="en-US" altLang="ja-JP" dirty="0" smtClean="0">
              <a:solidFill>
                <a:srgbClr val="FF0000"/>
              </a:solidFill>
            </a:endParaRPr>
          </a:p>
        </p:txBody>
      </p:sp>
      <p:sp>
        <p:nvSpPr>
          <p:cNvPr id="68" name="テキスト ボックス 67"/>
          <p:cNvSpPr txBox="1"/>
          <p:nvPr/>
        </p:nvSpPr>
        <p:spPr>
          <a:xfrm>
            <a:off x="6872309" y="5545986"/>
            <a:ext cx="556737" cy="369332"/>
          </a:xfrm>
          <a:prstGeom prst="rect">
            <a:avLst/>
          </a:prstGeom>
          <a:noFill/>
        </p:spPr>
        <p:txBody>
          <a:bodyPr wrap="square" rtlCol="0">
            <a:spAutoFit/>
          </a:bodyPr>
          <a:lstStyle/>
          <a:p>
            <a:r>
              <a:rPr lang="ja-JP" altLang="en-US" dirty="0" smtClean="0">
                <a:solidFill>
                  <a:srgbClr val="FF0000"/>
                </a:solidFill>
              </a:rPr>
              <a:t>９</a:t>
            </a:r>
            <a:endParaRPr kumimoji="1" lang="en-US" altLang="ja-JP" dirty="0" smtClean="0">
              <a:solidFill>
                <a:srgbClr val="FF0000"/>
              </a:solidFill>
            </a:endParaRPr>
          </a:p>
        </p:txBody>
      </p:sp>
      <p:sp>
        <p:nvSpPr>
          <p:cNvPr id="69" name="テキスト ボックス 68"/>
          <p:cNvSpPr txBox="1"/>
          <p:nvPr/>
        </p:nvSpPr>
        <p:spPr>
          <a:xfrm>
            <a:off x="7265894" y="5545986"/>
            <a:ext cx="451945" cy="369332"/>
          </a:xfrm>
          <a:prstGeom prst="rect">
            <a:avLst/>
          </a:prstGeom>
          <a:noFill/>
        </p:spPr>
        <p:txBody>
          <a:bodyPr wrap="square" rtlCol="0">
            <a:spAutoFit/>
          </a:bodyPr>
          <a:lstStyle/>
          <a:p>
            <a:r>
              <a:rPr kumimoji="1" lang="ja-JP" altLang="en-US" dirty="0" smtClean="0">
                <a:solidFill>
                  <a:srgbClr val="FF0000"/>
                </a:solidFill>
              </a:rPr>
              <a:t>２</a:t>
            </a:r>
            <a:endParaRPr kumimoji="1" lang="ja-JP" altLang="en-US" dirty="0">
              <a:solidFill>
                <a:srgbClr val="FF0000"/>
              </a:solidFill>
            </a:endParaRPr>
          </a:p>
        </p:txBody>
      </p:sp>
      <p:sp>
        <p:nvSpPr>
          <p:cNvPr id="83" name="テキスト ボックス 82"/>
          <p:cNvSpPr txBox="1"/>
          <p:nvPr/>
        </p:nvSpPr>
        <p:spPr>
          <a:xfrm>
            <a:off x="8157063" y="5584932"/>
            <a:ext cx="361595" cy="373717"/>
          </a:xfrm>
          <a:prstGeom prst="rect">
            <a:avLst/>
          </a:prstGeom>
          <a:noFill/>
        </p:spPr>
        <p:txBody>
          <a:bodyPr wrap="square" rtlCol="0">
            <a:spAutoFit/>
          </a:bodyPr>
          <a:lstStyle/>
          <a:p>
            <a:r>
              <a:rPr kumimoji="1" lang="ja-JP" altLang="en-US" dirty="0" smtClean="0">
                <a:solidFill>
                  <a:srgbClr val="FF0000"/>
                </a:solidFill>
              </a:rPr>
              <a:t>４</a:t>
            </a:r>
            <a:endParaRPr kumimoji="1" lang="ja-JP" altLang="en-US" dirty="0">
              <a:solidFill>
                <a:srgbClr val="FF0000"/>
              </a:solidFill>
            </a:endParaRPr>
          </a:p>
        </p:txBody>
      </p:sp>
      <p:sp>
        <p:nvSpPr>
          <p:cNvPr id="84" name="テキスト ボックス 83"/>
          <p:cNvSpPr txBox="1"/>
          <p:nvPr/>
        </p:nvSpPr>
        <p:spPr>
          <a:xfrm>
            <a:off x="10462381" y="5601310"/>
            <a:ext cx="361595" cy="373717"/>
          </a:xfrm>
          <a:prstGeom prst="rect">
            <a:avLst/>
          </a:prstGeom>
          <a:noFill/>
        </p:spPr>
        <p:txBody>
          <a:bodyPr wrap="square" rtlCol="0">
            <a:spAutoFit/>
          </a:bodyPr>
          <a:lstStyle/>
          <a:p>
            <a:r>
              <a:rPr kumimoji="1" lang="ja-JP" altLang="en-US" dirty="0" smtClean="0">
                <a:solidFill>
                  <a:srgbClr val="FF0000"/>
                </a:solidFill>
              </a:rPr>
              <a:t>６</a:t>
            </a:r>
            <a:endParaRPr kumimoji="1" lang="ja-JP" altLang="en-US" dirty="0">
              <a:solidFill>
                <a:srgbClr val="FF0000"/>
              </a:solidFill>
            </a:endParaRPr>
          </a:p>
        </p:txBody>
      </p:sp>
      <p:sp>
        <p:nvSpPr>
          <p:cNvPr id="85" name="テキスト ボックス 84"/>
          <p:cNvSpPr txBox="1"/>
          <p:nvPr/>
        </p:nvSpPr>
        <p:spPr>
          <a:xfrm>
            <a:off x="8971617" y="5591882"/>
            <a:ext cx="361595" cy="373717"/>
          </a:xfrm>
          <a:prstGeom prst="rect">
            <a:avLst/>
          </a:prstGeom>
          <a:noFill/>
        </p:spPr>
        <p:txBody>
          <a:bodyPr wrap="square" rtlCol="0">
            <a:spAutoFit/>
          </a:bodyPr>
          <a:lstStyle/>
          <a:p>
            <a:r>
              <a:rPr lang="ja-JP" altLang="en-US" dirty="0" smtClean="0">
                <a:solidFill>
                  <a:srgbClr val="FF0000"/>
                </a:solidFill>
              </a:rPr>
              <a:t>７</a:t>
            </a:r>
            <a:endParaRPr kumimoji="1" lang="ja-JP" altLang="en-US" dirty="0">
              <a:solidFill>
                <a:srgbClr val="FF0000"/>
              </a:solidFill>
            </a:endParaRPr>
          </a:p>
        </p:txBody>
      </p:sp>
      <p:sp>
        <p:nvSpPr>
          <p:cNvPr id="86" name="テキスト ボックス 85"/>
          <p:cNvSpPr txBox="1"/>
          <p:nvPr/>
        </p:nvSpPr>
        <p:spPr>
          <a:xfrm>
            <a:off x="9360307" y="5594221"/>
            <a:ext cx="361595" cy="373717"/>
          </a:xfrm>
          <a:prstGeom prst="rect">
            <a:avLst/>
          </a:prstGeom>
          <a:noFill/>
        </p:spPr>
        <p:txBody>
          <a:bodyPr wrap="square" rtlCol="0">
            <a:spAutoFit/>
          </a:bodyPr>
          <a:lstStyle/>
          <a:p>
            <a:r>
              <a:rPr kumimoji="1" lang="ja-JP" altLang="en-US" dirty="0" smtClean="0">
                <a:solidFill>
                  <a:srgbClr val="FF0000"/>
                </a:solidFill>
              </a:rPr>
              <a:t>９</a:t>
            </a:r>
            <a:endParaRPr kumimoji="1" lang="ja-JP" altLang="en-US" dirty="0">
              <a:solidFill>
                <a:srgbClr val="FF0000"/>
              </a:solidFill>
            </a:endParaRPr>
          </a:p>
        </p:txBody>
      </p:sp>
      <p:sp>
        <p:nvSpPr>
          <p:cNvPr id="87" name="テキスト ボックス 86"/>
          <p:cNvSpPr txBox="1"/>
          <p:nvPr/>
        </p:nvSpPr>
        <p:spPr>
          <a:xfrm>
            <a:off x="11319714" y="5601310"/>
            <a:ext cx="361595" cy="373717"/>
          </a:xfrm>
          <a:prstGeom prst="rect">
            <a:avLst/>
          </a:prstGeom>
          <a:noFill/>
        </p:spPr>
        <p:txBody>
          <a:bodyPr wrap="square" rtlCol="0">
            <a:spAutoFit/>
          </a:bodyPr>
          <a:lstStyle/>
          <a:p>
            <a:r>
              <a:rPr kumimoji="1" lang="ja-JP" altLang="en-US" dirty="0" smtClean="0">
                <a:solidFill>
                  <a:srgbClr val="FF0000"/>
                </a:solidFill>
              </a:rPr>
              <a:t>１</a:t>
            </a:r>
            <a:endParaRPr kumimoji="1" lang="ja-JP" altLang="en-US" dirty="0">
              <a:solidFill>
                <a:srgbClr val="FF0000"/>
              </a:solidFill>
            </a:endParaRPr>
          </a:p>
        </p:txBody>
      </p:sp>
      <p:sp>
        <p:nvSpPr>
          <p:cNvPr id="88" name="テキスト ボックス 87"/>
          <p:cNvSpPr txBox="1"/>
          <p:nvPr/>
        </p:nvSpPr>
        <p:spPr>
          <a:xfrm>
            <a:off x="8577165" y="5570573"/>
            <a:ext cx="531757" cy="373717"/>
          </a:xfrm>
          <a:prstGeom prst="rect">
            <a:avLst/>
          </a:prstGeom>
          <a:noFill/>
        </p:spPr>
        <p:txBody>
          <a:bodyPr wrap="square" rtlCol="0">
            <a:spAutoFit/>
          </a:bodyPr>
          <a:lstStyle/>
          <a:p>
            <a:r>
              <a:rPr lang="en-US" altLang="ja-JP" dirty="0">
                <a:solidFill>
                  <a:srgbClr val="FF0000"/>
                </a:solidFill>
              </a:rPr>
              <a:t>12</a:t>
            </a:r>
            <a:endParaRPr kumimoji="1" lang="ja-JP" altLang="en-US" dirty="0">
              <a:solidFill>
                <a:srgbClr val="FF0000"/>
              </a:solidFill>
            </a:endParaRPr>
          </a:p>
        </p:txBody>
      </p:sp>
      <p:sp>
        <p:nvSpPr>
          <p:cNvPr id="89" name="テキスト ボックス 88"/>
          <p:cNvSpPr txBox="1"/>
          <p:nvPr/>
        </p:nvSpPr>
        <p:spPr>
          <a:xfrm>
            <a:off x="10129796" y="5591882"/>
            <a:ext cx="361595" cy="373717"/>
          </a:xfrm>
          <a:prstGeom prst="rect">
            <a:avLst/>
          </a:prstGeom>
          <a:noFill/>
        </p:spPr>
        <p:txBody>
          <a:bodyPr wrap="square" rtlCol="0">
            <a:spAutoFit/>
          </a:bodyPr>
          <a:lstStyle/>
          <a:p>
            <a:r>
              <a:rPr kumimoji="1" lang="ja-JP" altLang="en-US" dirty="0" smtClean="0">
                <a:solidFill>
                  <a:srgbClr val="FF0000"/>
                </a:solidFill>
              </a:rPr>
              <a:t>３</a:t>
            </a:r>
            <a:endParaRPr kumimoji="1" lang="en-US" altLang="ja-JP" dirty="0" smtClean="0">
              <a:solidFill>
                <a:srgbClr val="FF0000"/>
              </a:solidFill>
            </a:endParaRPr>
          </a:p>
        </p:txBody>
      </p:sp>
      <p:sp>
        <p:nvSpPr>
          <p:cNvPr id="90" name="テキスト ボックス 89"/>
          <p:cNvSpPr txBox="1"/>
          <p:nvPr/>
        </p:nvSpPr>
        <p:spPr>
          <a:xfrm>
            <a:off x="10845087" y="5591882"/>
            <a:ext cx="361595" cy="373717"/>
          </a:xfrm>
          <a:prstGeom prst="rect">
            <a:avLst/>
          </a:prstGeom>
          <a:noFill/>
        </p:spPr>
        <p:txBody>
          <a:bodyPr wrap="square" rtlCol="0">
            <a:spAutoFit/>
          </a:bodyPr>
          <a:lstStyle/>
          <a:p>
            <a:r>
              <a:rPr kumimoji="1" lang="ja-JP" altLang="en-US" dirty="0" smtClean="0">
                <a:solidFill>
                  <a:srgbClr val="FF0000"/>
                </a:solidFill>
              </a:rPr>
              <a:t>８</a:t>
            </a:r>
            <a:endParaRPr kumimoji="1" lang="en-US" altLang="ja-JP" dirty="0" smtClean="0">
              <a:solidFill>
                <a:srgbClr val="FF0000"/>
              </a:solidFill>
            </a:endParaRPr>
          </a:p>
        </p:txBody>
      </p:sp>
      <p:sp>
        <p:nvSpPr>
          <p:cNvPr id="91" name="テキスト ボックス 90"/>
          <p:cNvSpPr txBox="1"/>
          <p:nvPr/>
        </p:nvSpPr>
        <p:spPr>
          <a:xfrm>
            <a:off x="9712283" y="5556590"/>
            <a:ext cx="457311" cy="373717"/>
          </a:xfrm>
          <a:prstGeom prst="rect">
            <a:avLst/>
          </a:prstGeom>
          <a:noFill/>
        </p:spPr>
        <p:txBody>
          <a:bodyPr wrap="square" rtlCol="0">
            <a:spAutoFit/>
          </a:bodyPr>
          <a:lstStyle/>
          <a:p>
            <a:r>
              <a:rPr lang="en-US" altLang="ja-JP" dirty="0">
                <a:solidFill>
                  <a:srgbClr val="FF0000"/>
                </a:solidFill>
              </a:rPr>
              <a:t>11</a:t>
            </a:r>
            <a:endParaRPr kumimoji="1" lang="ja-JP" altLang="en-US" dirty="0">
              <a:solidFill>
                <a:srgbClr val="FF0000"/>
              </a:solidFill>
            </a:endParaRPr>
          </a:p>
        </p:txBody>
      </p:sp>
      <p:sp>
        <p:nvSpPr>
          <p:cNvPr id="95" name="テキスト ボックス 94"/>
          <p:cNvSpPr txBox="1"/>
          <p:nvPr/>
        </p:nvSpPr>
        <p:spPr>
          <a:xfrm>
            <a:off x="3647136" y="4599972"/>
            <a:ext cx="331467" cy="369332"/>
          </a:xfrm>
          <a:prstGeom prst="rect">
            <a:avLst/>
          </a:prstGeom>
          <a:noFill/>
        </p:spPr>
        <p:txBody>
          <a:bodyPr wrap="square" rtlCol="0">
            <a:spAutoFit/>
          </a:bodyPr>
          <a:lstStyle/>
          <a:p>
            <a:r>
              <a:rPr lang="en-US" altLang="ja-JP" dirty="0">
                <a:solidFill>
                  <a:srgbClr val="FF0000"/>
                </a:solidFill>
              </a:rPr>
              <a:t>×</a:t>
            </a:r>
            <a:endParaRPr kumimoji="1" lang="ja-JP" altLang="en-US" dirty="0">
              <a:solidFill>
                <a:srgbClr val="FF0000"/>
              </a:solidFill>
            </a:endParaRPr>
          </a:p>
        </p:txBody>
      </p:sp>
      <p:sp>
        <p:nvSpPr>
          <p:cNvPr id="96" name="テキスト ボックス 95"/>
          <p:cNvSpPr txBox="1"/>
          <p:nvPr/>
        </p:nvSpPr>
        <p:spPr>
          <a:xfrm>
            <a:off x="4069633" y="4877644"/>
            <a:ext cx="331467" cy="369332"/>
          </a:xfrm>
          <a:prstGeom prst="rect">
            <a:avLst/>
          </a:prstGeom>
          <a:noFill/>
        </p:spPr>
        <p:txBody>
          <a:bodyPr wrap="square" rtlCol="0">
            <a:spAutoFit/>
          </a:bodyPr>
          <a:lstStyle/>
          <a:p>
            <a:r>
              <a:rPr lang="en-US" altLang="ja-JP" dirty="0">
                <a:solidFill>
                  <a:srgbClr val="FF0000"/>
                </a:solidFill>
              </a:rPr>
              <a:t>×</a:t>
            </a:r>
            <a:endParaRPr kumimoji="1" lang="ja-JP" altLang="en-US" dirty="0">
              <a:solidFill>
                <a:srgbClr val="FF0000"/>
              </a:solidFill>
            </a:endParaRPr>
          </a:p>
        </p:txBody>
      </p:sp>
      <p:sp>
        <p:nvSpPr>
          <p:cNvPr id="102" name="テキスト ボックス 101"/>
          <p:cNvSpPr txBox="1"/>
          <p:nvPr/>
        </p:nvSpPr>
        <p:spPr>
          <a:xfrm>
            <a:off x="695823" y="4767055"/>
            <a:ext cx="727842" cy="307777"/>
          </a:xfrm>
          <a:prstGeom prst="rect">
            <a:avLst/>
          </a:prstGeom>
          <a:noFill/>
        </p:spPr>
        <p:txBody>
          <a:bodyPr wrap="square" rtlCol="0">
            <a:spAutoFit/>
          </a:bodyPr>
          <a:lstStyle/>
          <a:p>
            <a:r>
              <a:rPr lang="en-US" altLang="ja-JP" sz="1400" dirty="0" smtClean="0">
                <a:solidFill>
                  <a:srgbClr val="FF0000"/>
                </a:solidFill>
              </a:rPr>
              <a:t>14:01</a:t>
            </a:r>
            <a:endParaRPr kumimoji="1" lang="ja-JP" altLang="en-US" sz="1400" dirty="0">
              <a:solidFill>
                <a:srgbClr val="FF0000"/>
              </a:solidFill>
            </a:endParaRPr>
          </a:p>
        </p:txBody>
      </p:sp>
      <p:sp>
        <p:nvSpPr>
          <p:cNvPr id="103" name="テキスト ボックス 102"/>
          <p:cNvSpPr txBox="1"/>
          <p:nvPr/>
        </p:nvSpPr>
        <p:spPr>
          <a:xfrm>
            <a:off x="7070139" y="4767055"/>
            <a:ext cx="727842" cy="307777"/>
          </a:xfrm>
          <a:prstGeom prst="rect">
            <a:avLst/>
          </a:prstGeom>
          <a:noFill/>
        </p:spPr>
        <p:txBody>
          <a:bodyPr wrap="square" rtlCol="0">
            <a:spAutoFit/>
          </a:bodyPr>
          <a:lstStyle/>
          <a:p>
            <a:r>
              <a:rPr lang="en-US" altLang="ja-JP" sz="1400" dirty="0" smtClean="0">
                <a:solidFill>
                  <a:srgbClr val="FF0000"/>
                </a:solidFill>
              </a:rPr>
              <a:t>14:30</a:t>
            </a:r>
            <a:endParaRPr kumimoji="1" lang="ja-JP" altLang="en-US" sz="1400" dirty="0">
              <a:solidFill>
                <a:srgbClr val="FF0000"/>
              </a:solidFill>
            </a:endParaRPr>
          </a:p>
        </p:txBody>
      </p:sp>
    </p:spTree>
    <p:extLst>
      <p:ext uri="{BB962C8B-B14F-4D97-AF65-F5344CB8AC3E}">
        <p14:creationId xmlns:p14="http://schemas.microsoft.com/office/powerpoint/2010/main" val="22385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fltVal val="0"/>
                                          </p:val>
                                        </p:tav>
                                        <p:tav tm="100000">
                                          <p:val>
                                            <p:strVal val="#ppt_w"/>
                                          </p:val>
                                        </p:tav>
                                      </p:tavLst>
                                    </p:anim>
                                    <p:anim calcmode="lin" valueType="num">
                                      <p:cBhvr>
                                        <p:cTn id="8" dur="500" fill="hold"/>
                                        <p:tgtEl>
                                          <p:spTgt spid="28"/>
                                        </p:tgtEl>
                                        <p:attrNameLst>
                                          <p:attrName>ppt_h</p:attrName>
                                        </p:attrNameLst>
                                      </p:cBhvr>
                                      <p:tavLst>
                                        <p:tav tm="0">
                                          <p:val>
                                            <p:fltVal val="0"/>
                                          </p:val>
                                        </p:tav>
                                        <p:tav tm="100000">
                                          <p:val>
                                            <p:strVal val="#ppt_h"/>
                                          </p:val>
                                        </p:tav>
                                      </p:tavLst>
                                    </p:anim>
                                    <p:animEffect transition="in" filter="fade">
                                      <p:cBhvr>
                                        <p:cTn id="9" dur="500"/>
                                        <p:tgtEl>
                                          <p:spTgt spid="2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72"/>
                                        </p:tgtEl>
                                        <p:attrNameLst>
                                          <p:attrName>style.visibility</p:attrName>
                                        </p:attrNameLst>
                                      </p:cBhvr>
                                      <p:to>
                                        <p:strVal val="visible"/>
                                      </p:to>
                                    </p:set>
                                    <p:animEffect transition="in" filter="fade">
                                      <p:cBhvr>
                                        <p:cTn id="14" dur="500"/>
                                        <p:tgtEl>
                                          <p:spTgt spid="7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4"/>
                                        </p:tgtEl>
                                        <p:attrNameLst>
                                          <p:attrName>style.visibility</p:attrName>
                                        </p:attrNameLst>
                                      </p:cBhvr>
                                      <p:to>
                                        <p:strVal val="visible"/>
                                      </p:to>
                                    </p:set>
                                    <p:animEffect transition="in" filter="fade">
                                      <p:cBhvr>
                                        <p:cTn id="22" dur="500"/>
                                        <p:tgtEl>
                                          <p:spTgt spid="9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7"/>
                                        </p:tgtEl>
                                        <p:attrNameLst>
                                          <p:attrName>style.visibility</p:attrName>
                                        </p:attrNameLst>
                                      </p:cBhvr>
                                      <p:to>
                                        <p:strVal val="visible"/>
                                      </p:to>
                                    </p:set>
                                    <p:animEffect transition="in" filter="fade">
                                      <p:cBhvr>
                                        <p:cTn id="27" dur="500"/>
                                        <p:tgtEl>
                                          <p:spTgt spid="7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500"/>
                                        <p:tgtEl>
                                          <p:spTgt spid="3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93"/>
                                        </p:tgtEl>
                                        <p:attrNameLst>
                                          <p:attrName>style.visibility</p:attrName>
                                        </p:attrNameLst>
                                      </p:cBhvr>
                                      <p:to>
                                        <p:strVal val="visible"/>
                                      </p:to>
                                    </p:set>
                                    <p:animEffect transition="in" filter="fade">
                                      <p:cBhvr>
                                        <p:cTn id="35" dur="500"/>
                                        <p:tgtEl>
                                          <p:spTgt spid="9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fade">
                                      <p:cBhvr>
                                        <p:cTn id="40" dur="500"/>
                                        <p:tgtEl>
                                          <p:spTgt spid="3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fade">
                                      <p:cBhvr>
                                        <p:cTn id="43" dur="500"/>
                                        <p:tgtEl>
                                          <p:spTgt spid="3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7"/>
                                        </p:tgtEl>
                                        <p:attrNameLst>
                                          <p:attrName>style.visibility</p:attrName>
                                        </p:attrNameLst>
                                      </p:cBhvr>
                                      <p:to>
                                        <p:strVal val="visible"/>
                                      </p:to>
                                    </p:set>
                                    <p:animEffect transition="in" filter="fade">
                                      <p:cBhvr>
                                        <p:cTn id="46" dur="500"/>
                                        <p:tgtEl>
                                          <p:spTgt spid="3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fade">
                                      <p:cBhvr>
                                        <p:cTn id="49" dur="500"/>
                                        <p:tgtEl>
                                          <p:spTgt spid="3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500"/>
                                        <p:tgtEl>
                                          <p:spTgt spid="3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0"/>
                                        </p:tgtEl>
                                        <p:attrNameLst>
                                          <p:attrName>style.visibility</p:attrName>
                                        </p:attrNameLst>
                                      </p:cBhvr>
                                      <p:to>
                                        <p:strVal val="visible"/>
                                      </p:to>
                                    </p:set>
                                    <p:animEffect transition="in" filter="fade">
                                      <p:cBhvr>
                                        <p:cTn id="55" dur="500"/>
                                        <p:tgtEl>
                                          <p:spTgt spid="4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fade">
                                      <p:cBhvr>
                                        <p:cTn id="58" dur="500"/>
                                        <p:tgtEl>
                                          <p:spTgt spid="4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2"/>
                                        </p:tgtEl>
                                        <p:attrNameLst>
                                          <p:attrName>style.visibility</p:attrName>
                                        </p:attrNameLst>
                                      </p:cBhvr>
                                      <p:to>
                                        <p:strVal val="visible"/>
                                      </p:to>
                                    </p:set>
                                    <p:animEffect transition="in" filter="fade">
                                      <p:cBhvr>
                                        <p:cTn id="61" dur="500"/>
                                        <p:tgtEl>
                                          <p:spTgt spid="4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44"/>
                                        </p:tgtEl>
                                        <p:attrNameLst>
                                          <p:attrName>style.visibility</p:attrName>
                                        </p:attrNameLst>
                                      </p:cBhvr>
                                      <p:to>
                                        <p:strVal val="visible"/>
                                      </p:to>
                                    </p:set>
                                    <p:animEffect transition="in" filter="fade">
                                      <p:cBhvr>
                                        <p:cTn id="64" dur="500"/>
                                        <p:tgtEl>
                                          <p:spTgt spid="44"/>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fade">
                                      <p:cBhvr>
                                        <p:cTn id="67" dur="500"/>
                                        <p:tgtEl>
                                          <p:spTgt spid="45"/>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46"/>
                                        </p:tgtEl>
                                        <p:attrNameLst>
                                          <p:attrName>style.visibility</p:attrName>
                                        </p:attrNameLst>
                                      </p:cBhvr>
                                      <p:to>
                                        <p:strVal val="visible"/>
                                      </p:to>
                                    </p:set>
                                    <p:animEffect transition="in" filter="fade">
                                      <p:cBhvr>
                                        <p:cTn id="70" dur="500"/>
                                        <p:tgtEl>
                                          <p:spTgt spid="46"/>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8"/>
                                        </p:tgtEl>
                                        <p:attrNameLst>
                                          <p:attrName>style.visibility</p:attrName>
                                        </p:attrNameLst>
                                      </p:cBhvr>
                                      <p:to>
                                        <p:strVal val="visible"/>
                                      </p:to>
                                    </p:set>
                                    <p:animEffect transition="in" filter="fade">
                                      <p:cBhvr>
                                        <p:cTn id="73" dur="500"/>
                                        <p:tgtEl>
                                          <p:spTgt spid="48"/>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9"/>
                                        </p:tgtEl>
                                        <p:attrNameLst>
                                          <p:attrName>style.visibility</p:attrName>
                                        </p:attrNameLst>
                                      </p:cBhvr>
                                      <p:to>
                                        <p:strVal val="visible"/>
                                      </p:to>
                                    </p:set>
                                    <p:animEffect transition="in" filter="fade">
                                      <p:cBhvr>
                                        <p:cTn id="76" dur="500"/>
                                        <p:tgtEl>
                                          <p:spTgt spid="49"/>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50"/>
                                        </p:tgtEl>
                                        <p:attrNameLst>
                                          <p:attrName>style.visibility</p:attrName>
                                        </p:attrNameLst>
                                      </p:cBhvr>
                                      <p:to>
                                        <p:strVal val="visible"/>
                                      </p:to>
                                    </p:set>
                                    <p:animEffect transition="in" filter="fade">
                                      <p:cBhvr>
                                        <p:cTn id="79" dur="500"/>
                                        <p:tgtEl>
                                          <p:spTgt spid="50"/>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51"/>
                                        </p:tgtEl>
                                        <p:attrNameLst>
                                          <p:attrName>style.visibility</p:attrName>
                                        </p:attrNameLst>
                                      </p:cBhvr>
                                      <p:to>
                                        <p:strVal val="visible"/>
                                      </p:to>
                                    </p:set>
                                    <p:animEffect transition="in" filter="fade">
                                      <p:cBhvr>
                                        <p:cTn id="82" dur="500"/>
                                        <p:tgtEl>
                                          <p:spTgt spid="51"/>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79"/>
                                        </p:tgtEl>
                                        <p:attrNameLst>
                                          <p:attrName>style.visibility</p:attrName>
                                        </p:attrNameLst>
                                      </p:cBhvr>
                                      <p:to>
                                        <p:strVal val="visible"/>
                                      </p:to>
                                    </p:set>
                                    <p:animEffect transition="in" filter="fade">
                                      <p:cBhvr>
                                        <p:cTn id="85" dur="500"/>
                                        <p:tgtEl>
                                          <p:spTgt spid="79"/>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80"/>
                                        </p:tgtEl>
                                        <p:attrNameLst>
                                          <p:attrName>style.visibility</p:attrName>
                                        </p:attrNameLst>
                                      </p:cBhvr>
                                      <p:to>
                                        <p:strVal val="visible"/>
                                      </p:to>
                                    </p:set>
                                    <p:animEffect transition="in" filter="fade">
                                      <p:cBhvr>
                                        <p:cTn id="88" dur="500"/>
                                        <p:tgtEl>
                                          <p:spTgt spid="80"/>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81"/>
                                        </p:tgtEl>
                                        <p:attrNameLst>
                                          <p:attrName>style.visibility</p:attrName>
                                        </p:attrNameLst>
                                      </p:cBhvr>
                                      <p:to>
                                        <p:strVal val="visible"/>
                                      </p:to>
                                    </p:set>
                                    <p:animEffect transition="in" filter="fade">
                                      <p:cBhvr>
                                        <p:cTn id="91" dur="500"/>
                                        <p:tgtEl>
                                          <p:spTgt spid="81"/>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101"/>
                                        </p:tgtEl>
                                        <p:attrNameLst>
                                          <p:attrName>style.visibility</p:attrName>
                                        </p:attrNameLst>
                                      </p:cBhvr>
                                      <p:to>
                                        <p:strVal val="visible"/>
                                      </p:to>
                                    </p:set>
                                    <p:animEffect transition="in" filter="fade">
                                      <p:cBhvr>
                                        <p:cTn id="96" dur="500"/>
                                        <p:tgtEl>
                                          <p:spTgt spid="101"/>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nodeType="clickEffect">
                                  <p:stCondLst>
                                    <p:cond delay="0"/>
                                  </p:stCondLst>
                                  <p:childTnLst>
                                    <p:set>
                                      <p:cBhvr>
                                        <p:cTn id="100" dur="1" fill="hold">
                                          <p:stCondLst>
                                            <p:cond delay="0"/>
                                          </p:stCondLst>
                                        </p:cTn>
                                        <p:tgtEl>
                                          <p:spTgt spid="98"/>
                                        </p:tgtEl>
                                        <p:attrNameLst>
                                          <p:attrName>style.visibility</p:attrName>
                                        </p:attrNameLst>
                                      </p:cBhvr>
                                      <p:to>
                                        <p:strVal val="visible"/>
                                      </p:to>
                                    </p:set>
                                    <p:animEffect transition="in" filter="fade">
                                      <p:cBhvr>
                                        <p:cTn id="101" dur="500"/>
                                        <p:tgtEl>
                                          <p:spTgt spid="98"/>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nodeType="clickEffect">
                                  <p:stCondLst>
                                    <p:cond delay="0"/>
                                  </p:stCondLst>
                                  <p:childTnLst>
                                    <p:set>
                                      <p:cBhvr>
                                        <p:cTn id="105" dur="1" fill="hold">
                                          <p:stCondLst>
                                            <p:cond delay="0"/>
                                          </p:stCondLst>
                                        </p:cTn>
                                        <p:tgtEl>
                                          <p:spTgt spid="100"/>
                                        </p:tgtEl>
                                        <p:attrNameLst>
                                          <p:attrName>style.visibility</p:attrName>
                                        </p:attrNameLst>
                                      </p:cBhvr>
                                      <p:to>
                                        <p:strVal val="visible"/>
                                      </p:to>
                                    </p:set>
                                    <p:animEffect transition="in" filter="fade">
                                      <p:cBhvr>
                                        <p:cTn id="106" dur="500"/>
                                        <p:tgtEl>
                                          <p:spTgt spid="100"/>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102"/>
                                        </p:tgtEl>
                                        <p:attrNameLst>
                                          <p:attrName>style.visibility</p:attrName>
                                        </p:attrNameLst>
                                      </p:cBhvr>
                                      <p:to>
                                        <p:strVal val="visible"/>
                                      </p:to>
                                    </p:set>
                                    <p:animEffect transition="in" filter="fade">
                                      <p:cBhvr>
                                        <p:cTn id="111" dur="500"/>
                                        <p:tgtEl>
                                          <p:spTgt spid="102"/>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31"/>
                                        </p:tgtEl>
                                        <p:attrNameLst>
                                          <p:attrName>style.visibility</p:attrName>
                                        </p:attrNameLst>
                                      </p:cBhvr>
                                      <p:to>
                                        <p:strVal val="visible"/>
                                      </p:to>
                                    </p:set>
                                    <p:animEffect transition="in" filter="fade">
                                      <p:cBhvr>
                                        <p:cTn id="116" dur="500"/>
                                        <p:tgtEl>
                                          <p:spTgt spid="31"/>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33"/>
                                        </p:tgtEl>
                                        <p:attrNameLst>
                                          <p:attrName>style.visibility</p:attrName>
                                        </p:attrNameLst>
                                      </p:cBhvr>
                                      <p:to>
                                        <p:strVal val="visible"/>
                                      </p:to>
                                    </p:set>
                                    <p:animEffect transition="in" filter="fade">
                                      <p:cBhvr>
                                        <p:cTn id="119" dur="500"/>
                                        <p:tgtEl>
                                          <p:spTgt spid="33"/>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32"/>
                                        </p:tgtEl>
                                        <p:attrNameLst>
                                          <p:attrName>style.visibility</p:attrName>
                                        </p:attrNameLst>
                                      </p:cBhvr>
                                      <p:to>
                                        <p:strVal val="visible"/>
                                      </p:to>
                                    </p:set>
                                    <p:animEffect transition="in" filter="fade">
                                      <p:cBhvr>
                                        <p:cTn id="124" dur="500"/>
                                        <p:tgtEl>
                                          <p:spTgt spid="32"/>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grpId="0" nodeType="clickEffect">
                                  <p:stCondLst>
                                    <p:cond delay="0"/>
                                  </p:stCondLst>
                                  <p:childTnLst>
                                    <p:set>
                                      <p:cBhvr>
                                        <p:cTn id="128" dur="1" fill="hold">
                                          <p:stCondLst>
                                            <p:cond delay="0"/>
                                          </p:stCondLst>
                                        </p:cTn>
                                        <p:tgtEl>
                                          <p:spTgt spid="95"/>
                                        </p:tgtEl>
                                        <p:attrNameLst>
                                          <p:attrName>style.visibility</p:attrName>
                                        </p:attrNameLst>
                                      </p:cBhvr>
                                      <p:to>
                                        <p:strVal val="visible"/>
                                      </p:to>
                                    </p:set>
                                    <p:animEffect transition="in" filter="fade">
                                      <p:cBhvr>
                                        <p:cTn id="129" dur="500"/>
                                        <p:tgtEl>
                                          <p:spTgt spid="95"/>
                                        </p:tgtEl>
                                      </p:cBhvr>
                                    </p:animEffec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grpId="0" nodeType="clickEffect">
                                  <p:stCondLst>
                                    <p:cond delay="0"/>
                                  </p:stCondLst>
                                  <p:childTnLst>
                                    <p:set>
                                      <p:cBhvr>
                                        <p:cTn id="133" dur="1" fill="hold">
                                          <p:stCondLst>
                                            <p:cond delay="0"/>
                                          </p:stCondLst>
                                        </p:cTn>
                                        <p:tgtEl>
                                          <p:spTgt spid="96"/>
                                        </p:tgtEl>
                                        <p:attrNameLst>
                                          <p:attrName>style.visibility</p:attrName>
                                        </p:attrNameLst>
                                      </p:cBhvr>
                                      <p:to>
                                        <p:strVal val="visible"/>
                                      </p:to>
                                    </p:set>
                                    <p:animEffect transition="in" filter="fade">
                                      <p:cBhvr>
                                        <p:cTn id="134" dur="500"/>
                                        <p:tgtEl>
                                          <p:spTgt spid="96"/>
                                        </p:tgtEl>
                                      </p:cBhvr>
                                    </p:animEffect>
                                  </p:childTnLst>
                                </p:cTn>
                              </p:par>
                            </p:childTnLst>
                          </p:cTn>
                        </p:par>
                      </p:childTnLst>
                    </p:cTn>
                  </p:par>
                  <p:par>
                    <p:cTn id="135" fill="hold">
                      <p:stCondLst>
                        <p:cond delay="indefinite"/>
                      </p:stCondLst>
                      <p:childTnLst>
                        <p:par>
                          <p:cTn id="136" fill="hold">
                            <p:stCondLst>
                              <p:cond delay="0"/>
                            </p:stCondLst>
                            <p:childTnLst>
                              <p:par>
                                <p:cTn id="137" presetID="10" presetClass="entr" presetSubtype="0" fill="hold" grpId="0" nodeType="clickEffect">
                                  <p:stCondLst>
                                    <p:cond delay="0"/>
                                  </p:stCondLst>
                                  <p:childTnLst>
                                    <p:set>
                                      <p:cBhvr>
                                        <p:cTn id="138" dur="1" fill="hold">
                                          <p:stCondLst>
                                            <p:cond delay="0"/>
                                          </p:stCondLst>
                                        </p:cTn>
                                        <p:tgtEl>
                                          <p:spTgt spid="52"/>
                                        </p:tgtEl>
                                        <p:attrNameLst>
                                          <p:attrName>style.visibility</p:attrName>
                                        </p:attrNameLst>
                                      </p:cBhvr>
                                      <p:to>
                                        <p:strVal val="visible"/>
                                      </p:to>
                                    </p:set>
                                    <p:animEffect transition="in" filter="fade">
                                      <p:cBhvr>
                                        <p:cTn id="139" dur="500"/>
                                        <p:tgtEl>
                                          <p:spTgt spid="52"/>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53"/>
                                        </p:tgtEl>
                                        <p:attrNameLst>
                                          <p:attrName>style.visibility</p:attrName>
                                        </p:attrNameLst>
                                      </p:cBhvr>
                                      <p:to>
                                        <p:strVal val="visible"/>
                                      </p:to>
                                    </p:set>
                                    <p:animEffect transition="in" filter="fade">
                                      <p:cBhvr>
                                        <p:cTn id="142" dur="500"/>
                                        <p:tgtEl>
                                          <p:spTgt spid="53"/>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54"/>
                                        </p:tgtEl>
                                        <p:attrNameLst>
                                          <p:attrName>style.visibility</p:attrName>
                                        </p:attrNameLst>
                                      </p:cBhvr>
                                      <p:to>
                                        <p:strVal val="visible"/>
                                      </p:to>
                                    </p:set>
                                    <p:animEffect transition="in" filter="fade">
                                      <p:cBhvr>
                                        <p:cTn id="145" dur="500"/>
                                        <p:tgtEl>
                                          <p:spTgt spid="54"/>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55"/>
                                        </p:tgtEl>
                                        <p:attrNameLst>
                                          <p:attrName>style.visibility</p:attrName>
                                        </p:attrNameLst>
                                      </p:cBhvr>
                                      <p:to>
                                        <p:strVal val="visible"/>
                                      </p:to>
                                    </p:set>
                                    <p:animEffect transition="in" filter="fade">
                                      <p:cBhvr>
                                        <p:cTn id="148" dur="500"/>
                                        <p:tgtEl>
                                          <p:spTgt spid="55"/>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56"/>
                                        </p:tgtEl>
                                        <p:attrNameLst>
                                          <p:attrName>style.visibility</p:attrName>
                                        </p:attrNameLst>
                                      </p:cBhvr>
                                      <p:to>
                                        <p:strVal val="visible"/>
                                      </p:to>
                                    </p:set>
                                    <p:animEffect transition="in" filter="fade">
                                      <p:cBhvr>
                                        <p:cTn id="151" dur="500"/>
                                        <p:tgtEl>
                                          <p:spTgt spid="56"/>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57"/>
                                        </p:tgtEl>
                                        <p:attrNameLst>
                                          <p:attrName>style.visibility</p:attrName>
                                        </p:attrNameLst>
                                      </p:cBhvr>
                                      <p:to>
                                        <p:strVal val="visible"/>
                                      </p:to>
                                    </p:set>
                                    <p:animEffect transition="in" filter="fade">
                                      <p:cBhvr>
                                        <p:cTn id="154" dur="500"/>
                                        <p:tgtEl>
                                          <p:spTgt spid="57"/>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58"/>
                                        </p:tgtEl>
                                        <p:attrNameLst>
                                          <p:attrName>style.visibility</p:attrName>
                                        </p:attrNameLst>
                                      </p:cBhvr>
                                      <p:to>
                                        <p:strVal val="visible"/>
                                      </p:to>
                                    </p:set>
                                    <p:animEffect transition="in" filter="fade">
                                      <p:cBhvr>
                                        <p:cTn id="157" dur="500"/>
                                        <p:tgtEl>
                                          <p:spTgt spid="58"/>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59"/>
                                        </p:tgtEl>
                                        <p:attrNameLst>
                                          <p:attrName>style.visibility</p:attrName>
                                        </p:attrNameLst>
                                      </p:cBhvr>
                                      <p:to>
                                        <p:strVal val="visible"/>
                                      </p:to>
                                    </p:set>
                                    <p:animEffect transition="in" filter="fade">
                                      <p:cBhvr>
                                        <p:cTn id="160" dur="500"/>
                                        <p:tgtEl>
                                          <p:spTgt spid="59"/>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60"/>
                                        </p:tgtEl>
                                        <p:attrNameLst>
                                          <p:attrName>style.visibility</p:attrName>
                                        </p:attrNameLst>
                                      </p:cBhvr>
                                      <p:to>
                                        <p:strVal val="visible"/>
                                      </p:to>
                                    </p:set>
                                    <p:animEffect transition="in" filter="fade">
                                      <p:cBhvr>
                                        <p:cTn id="163" dur="500"/>
                                        <p:tgtEl>
                                          <p:spTgt spid="60"/>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83"/>
                                        </p:tgtEl>
                                        <p:attrNameLst>
                                          <p:attrName>style.visibility</p:attrName>
                                        </p:attrNameLst>
                                      </p:cBhvr>
                                      <p:to>
                                        <p:strVal val="visible"/>
                                      </p:to>
                                    </p:set>
                                    <p:animEffect transition="in" filter="fade">
                                      <p:cBhvr>
                                        <p:cTn id="166" dur="500"/>
                                        <p:tgtEl>
                                          <p:spTgt spid="8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88"/>
                                        </p:tgtEl>
                                        <p:attrNameLst>
                                          <p:attrName>style.visibility</p:attrName>
                                        </p:attrNameLst>
                                      </p:cBhvr>
                                      <p:to>
                                        <p:strVal val="visible"/>
                                      </p:to>
                                    </p:set>
                                    <p:animEffect transition="in" filter="fade">
                                      <p:cBhvr>
                                        <p:cTn id="169" dur="500"/>
                                        <p:tgtEl>
                                          <p:spTgt spid="88"/>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85"/>
                                        </p:tgtEl>
                                        <p:attrNameLst>
                                          <p:attrName>style.visibility</p:attrName>
                                        </p:attrNameLst>
                                      </p:cBhvr>
                                      <p:to>
                                        <p:strVal val="visible"/>
                                      </p:to>
                                    </p:set>
                                    <p:animEffect transition="in" filter="fade">
                                      <p:cBhvr>
                                        <p:cTn id="172" dur="500"/>
                                        <p:tgtEl>
                                          <p:spTgt spid="8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6"/>
                                        </p:tgtEl>
                                        <p:attrNameLst>
                                          <p:attrName>style.visibility</p:attrName>
                                        </p:attrNameLst>
                                      </p:cBhvr>
                                      <p:to>
                                        <p:strVal val="visible"/>
                                      </p:to>
                                    </p:set>
                                    <p:animEffect transition="in" filter="fade">
                                      <p:cBhvr>
                                        <p:cTn id="175" dur="500"/>
                                        <p:tgtEl>
                                          <p:spTgt spid="86"/>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91"/>
                                        </p:tgtEl>
                                        <p:attrNameLst>
                                          <p:attrName>style.visibility</p:attrName>
                                        </p:attrNameLst>
                                      </p:cBhvr>
                                      <p:to>
                                        <p:strVal val="visible"/>
                                      </p:to>
                                    </p:set>
                                    <p:animEffect transition="in" filter="fade">
                                      <p:cBhvr>
                                        <p:cTn id="178" dur="500"/>
                                        <p:tgtEl>
                                          <p:spTgt spid="91"/>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9"/>
                                        </p:tgtEl>
                                        <p:attrNameLst>
                                          <p:attrName>style.visibility</p:attrName>
                                        </p:attrNameLst>
                                      </p:cBhvr>
                                      <p:to>
                                        <p:strVal val="visible"/>
                                      </p:to>
                                    </p:set>
                                    <p:animEffect transition="in" filter="fade">
                                      <p:cBhvr>
                                        <p:cTn id="181" dur="500"/>
                                        <p:tgtEl>
                                          <p:spTgt spid="89"/>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84"/>
                                        </p:tgtEl>
                                        <p:attrNameLst>
                                          <p:attrName>style.visibility</p:attrName>
                                        </p:attrNameLst>
                                      </p:cBhvr>
                                      <p:to>
                                        <p:strVal val="visible"/>
                                      </p:to>
                                    </p:set>
                                    <p:animEffect transition="in" filter="fade">
                                      <p:cBhvr>
                                        <p:cTn id="184" dur="500"/>
                                        <p:tgtEl>
                                          <p:spTgt spid="84"/>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90"/>
                                        </p:tgtEl>
                                        <p:attrNameLst>
                                          <p:attrName>style.visibility</p:attrName>
                                        </p:attrNameLst>
                                      </p:cBhvr>
                                      <p:to>
                                        <p:strVal val="visible"/>
                                      </p:to>
                                    </p:set>
                                    <p:animEffect transition="in" filter="fade">
                                      <p:cBhvr>
                                        <p:cTn id="187" dur="500"/>
                                        <p:tgtEl>
                                          <p:spTgt spid="90"/>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87"/>
                                        </p:tgtEl>
                                        <p:attrNameLst>
                                          <p:attrName>style.visibility</p:attrName>
                                        </p:attrNameLst>
                                      </p:cBhvr>
                                      <p:to>
                                        <p:strVal val="visible"/>
                                      </p:to>
                                    </p:set>
                                    <p:animEffect transition="in" filter="fade">
                                      <p:cBhvr>
                                        <p:cTn id="190" dur="500"/>
                                        <p:tgtEl>
                                          <p:spTgt spid="87"/>
                                        </p:tgtEl>
                                      </p:cBhvr>
                                    </p:animEffect>
                                  </p:childTnLst>
                                </p:cTn>
                              </p:par>
                            </p:childTnLst>
                          </p:cTn>
                        </p:par>
                      </p:childTnLst>
                    </p:cTn>
                  </p:par>
                  <p:par>
                    <p:cTn id="191" fill="hold">
                      <p:stCondLst>
                        <p:cond delay="indefinite"/>
                      </p:stCondLst>
                      <p:childTnLst>
                        <p:par>
                          <p:cTn id="192" fill="hold">
                            <p:stCondLst>
                              <p:cond delay="0"/>
                            </p:stCondLst>
                            <p:childTnLst>
                              <p:par>
                                <p:cTn id="193" presetID="10" presetClass="entr" presetSubtype="0" fill="hold" grpId="0" nodeType="clickEffect">
                                  <p:stCondLst>
                                    <p:cond delay="0"/>
                                  </p:stCondLst>
                                  <p:childTnLst>
                                    <p:set>
                                      <p:cBhvr>
                                        <p:cTn id="194" dur="1" fill="hold">
                                          <p:stCondLst>
                                            <p:cond delay="0"/>
                                          </p:stCondLst>
                                        </p:cTn>
                                        <p:tgtEl>
                                          <p:spTgt spid="61"/>
                                        </p:tgtEl>
                                        <p:attrNameLst>
                                          <p:attrName>style.visibility</p:attrName>
                                        </p:attrNameLst>
                                      </p:cBhvr>
                                      <p:to>
                                        <p:strVal val="visible"/>
                                      </p:to>
                                    </p:set>
                                    <p:animEffect transition="in" filter="fade">
                                      <p:cBhvr>
                                        <p:cTn id="195" dur="500"/>
                                        <p:tgtEl>
                                          <p:spTgt spid="61"/>
                                        </p:tgtEl>
                                      </p:cBhvr>
                                    </p:animEffect>
                                  </p:childTnLst>
                                </p:cTn>
                              </p:par>
                              <p:par>
                                <p:cTn id="196" presetID="10" presetClass="entr" presetSubtype="0" fill="hold" grpId="0" nodeType="withEffect">
                                  <p:stCondLst>
                                    <p:cond delay="0"/>
                                  </p:stCondLst>
                                  <p:childTnLst>
                                    <p:set>
                                      <p:cBhvr>
                                        <p:cTn id="197" dur="1" fill="hold">
                                          <p:stCondLst>
                                            <p:cond delay="0"/>
                                          </p:stCondLst>
                                        </p:cTn>
                                        <p:tgtEl>
                                          <p:spTgt spid="62"/>
                                        </p:tgtEl>
                                        <p:attrNameLst>
                                          <p:attrName>style.visibility</p:attrName>
                                        </p:attrNameLst>
                                      </p:cBhvr>
                                      <p:to>
                                        <p:strVal val="visible"/>
                                      </p:to>
                                    </p:set>
                                    <p:animEffect transition="in" filter="fade">
                                      <p:cBhvr>
                                        <p:cTn id="198" dur="500"/>
                                        <p:tgtEl>
                                          <p:spTgt spid="62"/>
                                        </p:tgtEl>
                                      </p:cBhvr>
                                    </p:animEffect>
                                  </p:childTnLst>
                                </p:cTn>
                              </p:par>
                              <p:par>
                                <p:cTn id="199" presetID="10" presetClass="entr" presetSubtype="0" fill="hold" grpId="0" nodeType="withEffect">
                                  <p:stCondLst>
                                    <p:cond delay="0"/>
                                  </p:stCondLst>
                                  <p:childTnLst>
                                    <p:set>
                                      <p:cBhvr>
                                        <p:cTn id="200" dur="1" fill="hold">
                                          <p:stCondLst>
                                            <p:cond delay="0"/>
                                          </p:stCondLst>
                                        </p:cTn>
                                        <p:tgtEl>
                                          <p:spTgt spid="63"/>
                                        </p:tgtEl>
                                        <p:attrNameLst>
                                          <p:attrName>style.visibility</p:attrName>
                                        </p:attrNameLst>
                                      </p:cBhvr>
                                      <p:to>
                                        <p:strVal val="visible"/>
                                      </p:to>
                                    </p:set>
                                    <p:animEffect transition="in" filter="fade">
                                      <p:cBhvr>
                                        <p:cTn id="201" dur="500"/>
                                        <p:tgtEl>
                                          <p:spTgt spid="63"/>
                                        </p:tgtEl>
                                      </p:cBhvr>
                                    </p:animEffect>
                                  </p:childTnLst>
                                </p:cTn>
                              </p:par>
                              <p:par>
                                <p:cTn id="202" presetID="10" presetClass="entr" presetSubtype="0" fill="hold" grpId="0" nodeType="withEffect">
                                  <p:stCondLst>
                                    <p:cond delay="0"/>
                                  </p:stCondLst>
                                  <p:childTnLst>
                                    <p:set>
                                      <p:cBhvr>
                                        <p:cTn id="203" dur="1" fill="hold">
                                          <p:stCondLst>
                                            <p:cond delay="0"/>
                                          </p:stCondLst>
                                        </p:cTn>
                                        <p:tgtEl>
                                          <p:spTgt spid="64"/>
                                        </p:tgtEl>
                                        <p:attrNameLst>
                                          <p:attrName>style.visibility</p:attrName>
                                        </p:attrNameLst>
                                      </p:cBhvr>
                                      <p:to>
                                        <p:strVal val="visible"/>
                                      </p:to>
                                    </p:set>
                                    <p:animEffect transition="in" filter="fade">
                                      <p:cBhvr>
                                        <p:cTn id="204" dur="500"/>
                                        <p:tgtEl>
                                          <p:spTgt spid="64"/>
                                        </p:tgtEl>
                                      </p:cBhvr>
                                    </p:animEffect>
                                  </p:childTnLst>
                                </p:cTn>
                              </p:par>
                              <p:par>
                                <p:cTn id="205" presetID="10" presetClass="entr" presetSubtype="0" fill="hold" grpId="0" nodeType="withEffect">
                                  <p:stCondLst>
                                    <p:cond delay="0"/>
                                  </p:stCondLst>
                                  <p:childTnLst>
                                    <p:set>
                                      <p:cBhvr>
                                        <p:cTn id="206" dur="1" fill="hold">
                                          <p:stCondLst>
                                            <p:cond delay="0"/>
                                          </p:stCondLst>
                                        </p:cTn>
                                        <p:tgtEl>
                                          <p:spTgt spid="65"/>
                                        </p:tgtEl>
                                        <p:attrNameLst>
                                          <p:attrName>style.visibility</p:attrName>
                                        </p:attrNameLst>
                                      </p:cBhvr>
                                      <p:to>
                                        <p:strVal val="visible"/>
                                      </p:to>
                                    </p:set>
                                    <p:animEffect transition="in" filter="fade">
                                      <p:cBhvr>
                                        <p:cTn id="207" dur="500"/>
                                        <p:tgtEl>
                                          <p:spTgt spid="65"/>
                                        </p:tgtEl>
                                      </p:cBhvr>
                                    </p:animEffect>
                                  </p:childTnLst>
                                </p:cTn>
                              </p:par>
                              <p:par>
                                <p:cTn id="208" presetID="10" presetClass="entr" presetSubtype="0" fill="hold" grpId="0" nodeType="withEffect">
                                  <p:stCondLst>
                                    <p:cond delay="0"/>
                                  </p:stCondLst>
                                  <p:childTnLst>
                                    <p:set>
                                      <p:cBhvr>
                                        <p:cTn id="209" dur="1" fill="hold">
                                          <p:stCondLst>
                                            <p:cond delay="0"/>
                                          </p:stCondLst>
                                        </p:cTn>
                                        <p:tgtEl>
                                          <p:spTgt spid="66"/>
                                        </p:tgtEl>
                                        <p:attrNameLst>
                                          <p:attrName>style.visibility</p:attrName>
                                        </p:attrNameLst>
                                      </p:cBhvr>
                                      <p:to>
                                        <p:strVal val="visible"/>
                                      </p:to>
                                    </p:set>
                                    <p:animEffect transition="in" filter="fade">
                                      <p:cBhvr>
                                        <p:cTn id="210" dur="500"/>
                                        <p:tgtEl>
                                          <p:spTgt spid="66"/>
                                        </p:tgtEl>
                                      </p:cBhvr>
                                    </p:animEffect>
                                  </p:childTnLst>
                                </p:cTn>
                              </p:par>
                              <p:par>
                                <p:cTn id="211" presetID="10" presetClass="entr" presetSubtype="0" fill="hold" grpId="0" nodeType="withEffect">
                                  <p:stCondLst>
                                    <p:cond delay="0"/>
                                  </p:stCondLst>
                                  <p:childTnLst>
                                    <p:set>
                                      <p:cBhvr>
                                        <p:cTn id="212" dur="1" fill="hold">
                                          <p:stCondLst>
                                            <p:cond delay="0"/>
                                          </p:stCondLst>
                                        </p:cTn>
                                        <p:tgtEl>
                                          <p:spTgt spid="67"/>
                                        </p:tgtEl>
                                        <p:attrNameLst>
                                          <p:attrName>style.visibility</p:attrName>
                                        </p:attrNameLst>
                                      </p:cBhvr>
                                      <p:to>
                                        <p:strVal val="visible"/>
                                      </p:to>
                                    </p:set>
                                    <p:animEffect transition="in" filter="fade">
                                      <p:cBhvr>
                                        <p:cTn id="213" dur="500"/>
                                        <p:tgtEl>
                                          <p:spTgt spid="67"/>
                                        </p:tgtEl>
                                      </p:cBhvr>
                                    </p:animEffect>
                                  </p:childTnLst>
                                </p:cTn>
                              </p:par>
                              <p:par>
                                <p:cTn id="214" presetID="10" presetClass="entr" presetSubtype="0" fill="hold" grpId="0" nodeType="withEffect">
                                  <p:stCondLst>
                                    <p:cond delay="0"/>
                                  </p:stCondLst>
                                  <p:childTnLst>
                                    <p:set>
                                      <p:cBhvr>
                                        <p:cTn id="215" dur="1" fill="hold">
                                          <p:stCondLst>
                                            <p:cond delay="0"/>
                                          </p:stCondLst>
                                        </p:cTn>
                                        <p:tgtEl>
                                          <p:spTgt spid="68"/>
                                        </p:tgtEl>
                                        <p:attrNameLst>
                                          <p:attrName>style.visibility</p:attrName>
                                        </p:attrNameLst>
                                      </p:cBhvr>
                                      <p:to>
                                        <p:strVal val="visible"/>
                                      </p:to>
                                    </p:set>
                                    <p:animEffect transition="in" filter="fade">
                                      <p:cBhvr>
                                        <p:cTn id="216" dur="500"/>
                                        <p:tgtEl>
                                          <p:spTgt spid="68"/>
                                        </p:tgtEl>
                                      </p:cBhvr>
                                    </p:animEffect>
                                  </p:childTnLst>
                                </p:cTn>
                              </p:par>
                              <p:par>
                                <p:cTn id="217" presetID="10" presetClass="entr" presetSubtype="0" fill="hold" grpId="0" nodeType="withEffect">
                                  <p:stCondLst>
                                    <p:cond delay="0"/>
                                  </p:stCondLst>
                                  <p:childTnLst>
                                    <p:set>
                                      <p:cBhvr>
                                        <p:cTn id="218" dur="1" fill="hold">
                                          <p:stCondLst>
                                            <p:cond delay="0"/>
                                          </p:stCondLst>
                                        </p:cTn>
                                        <p:tgtEl>
                                          <p:spTgt spid="69"/>
                                        </p:tgtEl>
                                        <p:attrNameLst>
                                          <p:attrName>style.visibility</p:attrName>
                                        </p:attrNameLst>
                                      </p:cBhvr>
                                      <p:to>
                                        <p:strVal val="visible"/>
                                      </p:to>
                                    </p:set>
                                    <p:animEffect transition="in" filter="fade">
                                      <p:cBhvr>
                                        <p:cTn id="219" dur="500"/>
                                        <p:tgtEl>
                                          <p:spTgt spid="69"/>
                                        </p:tgtEl>
                                      </p:cBhvr>
                                    </p:animEffect>
                                  </p:childTnLst>
                                </p:cTn>
                              </p:par>
                            </p:childTnLst>
                          </p:cTn>
                        </p:par>
                      </p:childTnLst>
                    </p:cTn>
                  </p:par>
                  <p:par>
                    <p:cTn id="220" fill="hold">
                      <p:stCondLst>
                        <p:cond delay="indefinite"/>
                      </p:stCondLst>
                      <p:childTnLst>
                        <p:par>
                          <p:cTn id="221" fill="hold">
                            <p:stCondLst>
                              <p:cond delay="0"/>
                            </p:stCondLst>
                            <p:childTnLst>
                              <p:par>
                                <p:cTn id="222" presetID="10" presetClass="entr" presetSubtype="0" fill="hold" grpId="0" nodeType="clickEffect">
                                  <p:stCondLst>
                                    <p:cond delay="0"/>
                                  </p:stCondLst>
                                  <p:childTnLst>
                                    <p:set>
                                      <p:cBhvr>
                                        <p:cTn id="223" dur="1" fill="hold">
                                          <p:stCondLst>
                                            <p:cond delay="0"/>
                                          </p:stCondLst>
                                        </p:cTn>
                                        <p:tgtEl>
                                          <p:spTgt spid="103"/>
                                        </p:tgtEl>
                                        <p:attrNameLst>
                                          <p:attrName>style.visibility</p:attrName>
                                        </p:attrNameLst>
                                      </p:cBhvr>
                                      <p:to>
                                        <p:strVal val="visible"/>
                                      </p:to>
                                    </p:set>
                                    <p:animEffect transition="in" filter="fade">
                                      <p:cBhvr>
                                        <p:cTn id="224"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4" grpId="0"/>
      <p:bldP spid="36" grpId="0"/>
      <p:bldP spid="37" grpId="0"/>
      <p:bldP spid="38" grpId="0"/>
      <p:bldP spid="39" grpId="0"/>
      <p:bldP spid="40" grpId="0"/>
      <p:bldP spid="41" grpId="0"/>
      <p:bldP spid="42" grpId="0"/>
      <p:bldP spid="44" grpId="0"/>
      <p:bldP spid="45" grpId="0"/>
      <p:bldP spid="46" grpId="0"/>
      <p:bldP spid="48" grpId="0"/>
      <p:bldP spid="49" grpId="0"/>
      <p:bldP spid="50" grpId="0"/>
      <p:bldP spid="51" grpId="0"/>
      <p:bldP spid="79" grpId="0"/>
      <p:bldP spid="80" grpId="0"/>
      <p:bldP spid="81" grpId="0"/>
      <p:bldP spid="93" grpId="0"/>
      <p:bldP spid="94" grpId="0"/>
      <p:bldP spid="101" grpId="0"/>
      <p:bldP spid="31" grpId="0"/>
      <p:bldP spid="32" grpId="0"/>
      <p:bldP spid="33" grpId="0"/>
      <p:bldP spid="52" grpId="0"/>
      <p:bldP spid="53" grpId="0"/>
      <p:bldP spid="54" grpId="0"/>
      <p:bldP spid="55" grpId="0"/>
      <p:bldP spid="56" grpId="0"/>
      <p:bldP spid="57" grpId="0"/>
      <p:bldP spid="58" grpId="0"/>
      <p:bldP spid="59" grpId="0"/>
      <p:bldP spid="60" grpId="0"/>
      <p:bldP spid="61" grpId="0"/>
      <p:bldP spid="62" grpId="0"/>
      <p:bldP spid="63" grpId="0"/>
      <p:bldP spid="64" grpId="0"/>
      <p:bldP spid="65" grpId="0"/>
      <p:bldP spid="66" grpId="0"/>
      <p:bldP spid="67" grpId="0"/>
      <p:bldP spid="68" grpId="0"/>
      <p:bldP spid="69" grpId="0"/>
      <p:bldP spid="83" grpId="0"/>
      <p:bldP spid="84" grpId="0"/>
      <p:bldP spid="85" grpId="0"/>
      <p:bldP spid="86" grpId="0"/>
      <p:bldP spid="87" grpId="0"/>
      <p:bldP spid="88" grpId="0"/>
      <p:bldP spid="89" grpId="0"/>
      <p:bldP spid="90" grpId="0"/>
      <p:bldP spid="91" grpId="0"/>
      <p:bldP spid="95" grpId="0"/>
      <p:bldP spid="96" grpId="0"/>
      <p:bldP spid="102" grpId="0"/>
      <p:bldP spid="10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948905" y="836763"/>
            <a:ext cx="2709396" cy="523220"/>
          </a:xfrm>
          <a:prstGeom prst="rect">
            <a:avLst/>
          </a:prstGeom>
          <a:noFill/>
        </p:spPr>
        <p:txBody>
          <a:bodyPr wrap="none" rtlCol="0">
            <a:spAutoFit/>
          </a:bodyPr>
          <a:lstStyle/>
          <a:p>
            <a:r>
              <a:rPr lang="ja-JP" altLang="en-US" sz="2800" b="1" dirty="0" smtClean="0">
                <a:latin typeface="ＭＳ ゴシック" panose="020B0609070205080204" pitchFamily="49" charset="-128"/>
                <a:ea typeface="ＭＳ ゴシック" panose="020B0609070205080204" pitchFamily="49" charset="-128"/>
              </a:rPr>
              <a:t>５</a:t>
            </a:r>
            <a:r>
              <a:rPr kumimoji="1" lang="ja-JP" altLang="en-US" sz="2800" b="1" dirty="0" smtClean="0">
                <a:latin typeface="ＭＳ ゴシック" panose="020B0609070205080204" pitchFamily="49" charset="-128"/>
                <a:ea typeface="ＭＳ ゴシック" panose="020B0609070205080204" pitchFamily="49" charset="-128"/>
              </a:rPr>
              <a:t>．第３セット</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タイトル 1"/>
          <p:cNvSpPr txBox="1">
            <a:spLocks/>
          </p:cNvSpPr>
          <p:nvPr/>
        </p:nvSpPr>
        <p:spPr>
          <a:xfrm>
            <a:off x="694587" y="303392"/>
            <a:ext cx="8596668" cy="662653"/>
          </a:xfrm>
          <a:prstGeom prst="rect">
            <a:avLst/>
          </a:prstGeom>
        </p:spPr>
        <p:txBody>
          <a:bodyPr>
            <a:normAutofit fontScale="60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smtClean="0"/>
              <a:t>第１　試合経過の記録方法</a:t>
            </a:r>
            <a:r>
              <a:rPr lang="ja-JP" altLang="en-US" dirty="0"/>
              <a:t>（公式記録用紙への記入方法について</a:t>
            </a:r>
            <a:r>
              <a:rPr lang="ja-JP" altLang="en-US" dirty="0" smtClean="0"/>
              <a:t>）</a:t>
            </a:r>
            <a:r>
              <a:rPr lang="en-US" altLang="ja-JP" dirty="0" smtClean="0"/>
              <a:t/>
            </a:r>
            <a:br>
              <a:rPr lang="en-US" altLang="ja-JP" dirty="0" smtClean="0"/>
            </a:br>
            <a:endParaRPr lang="ja-JP" altLang="en-US" dirty="0"/>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8865" y="1619475"/>
            <a:ext cx="7006281" cy="5002973"/>
          </a:xfrm>
          <a:prstGeom prst="rect">
            <a:avLst/>
          </a:prstGeom>
        </p:spPr>
      </p:pic>
    </p:spTree>
    <p:extLst>
      <p:ext uri="{BB962C8B-B14F-4D97-AF65-F5344CB8AC3E}">
        <p14:creationId xmlns:p14="http://schemas.microsoft.com/office/powerpoint/2010/main" val="11916668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694587" y="307561"/>
            <a:ext cx="8596668" cy="658483"/>
          </a:xfrm>
          <a:prstGeom prst="rect">
            <a:avLst/>
          </a:prstGeom>
        </p:spPr>
        <p:txBody>
          <a:bodyPr>
            <a:normAutofit fontScale="60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smtClean="0"/>
              <a:t>第１　試合経過の記録方法</a:t>
            </a:r>
            <a:r>
              <a:rPr lang="ja-JP" altLang="en-US" dirty="0"/>
              <a:t>（公式記録用紙への記入方法について</a:t>
            </a:r>
            <a:r>
              <a:rPr lang="ja-JP" altLang="en-US" dirty="0" smtClean="0"/>
              <a:t>）</a:t>
            </a:r>
            <a:r>
              <a:rPr lang="en-US" altLang="ja-JP" dirty="0" smtClean="0"/>
              <a:t/>
            </a:r>
            <a:br>
              <a:rPr lang="en-US" altLang="ja-JP" dirty="0" smtClean="0"/>
            </a:br>
            <a:endParaRPr lang="ja-JP" altLang="en-US" dirty="0"/>
          </a:p>
        </p:txBody>
      </p:sp>
      <p:pic>
        <p:nvPicPr>
          <p:cNvPr id="4" name="図 3"/>
          <p:cNvPicPr>
            <a:picLocks noChangeAspect="1"/>
          </p:cNvPicPr>
          <p:nvPr/>
        </p:nvPicPr>
        <p:blipFill>
          <a:blip r:embed="rId3"/>
          <a:stretch>
            <a:fillRect/>
          </a:stretch>
        </p:blipFill>
        <p:spPr>
          <a:xfrm>
            <a:off x="128306" y="1250485"/>
            <a:ext cx="12000271" cy="5127666"/>
          </a:xfrm>
          <a:prstGeom prst="rect">
            <a:avLst/>
          </a:prstGeom>
        </p:spPr>
      </p:pic>
      <p:sp>
        <p:nvSpPr>
          <p:cNvPr id="6" name="テキスト ボックス 5"/>
          <p:cNvSpPr txBox="1"/>
          <p:nvPr/>
        </p:nvSpPr>
        <p:spPr>
          <a:xfrm>
            <a:off x="2356116" y="1452303"/>
            <a:ext cx="1437800" cy="369332"/>
          </a:xfrm>
          <a:prstGeom prst="rect">
            <a:avLst/>
          </a:prstGeom>
          <a:noFill/>
        </p:spPr>
        <p:txBody>
          <a:bodyPr wrap="square" rtlCol="0">
            <a:spAutoFit/>
          </a:bodyPr>
          <a:lstStyle/>
          <a:p>
            <a:r>
              <a:rPr kumimoji="1" lang="ja-JP" altLang="en-US" dirty="0" smtClean="0"/>
              <a:t>チームＡ</a:t>
            </a:r>
            <a:endParaRPr kumimoji="1" lang="ja-JP" altLang="en-US" dirty="0"/>
          </a:p>
        </p:txBody>
      </p:sp>
      <p:sp>
        <p:nvSpPr>
          <p:cNvPr id="7" name="テキスト ボックス 6"/>
          <p:cNvSpPr txBox="1"/>
          <p:nvPr/>
        </p:nvSpPr>
        <p:spPr>
          <a:xfrm>
            <a:off x="5566605" y="1467036"/>
            <a:ext cx="1437800" cy="369332"/>
          </a:xfrm>
          <a:prstGeom prst="rect">
            <a:avLst/>
          </a:prstGeom>
          <a:noFill/>
        </p:spPr>
        <p:txBody>
          <a:bodyPr wrap="square" rtlCol="0">
            <a:spAutoFit/>
          </a:bodyPr>
          <a:lstStyle/>
          <a:p>
            <a:r>
              <a:rPr kumimoji="1" lang="ja-JP" altLang="en-US" dirty="0" smtClean="0"/>
              <a:t>チームＢ</a:t>
            </a:r>
            <a:endParaRPr kumimoji="1" lang="ja-JP" altLang="en-US" dirty="0"/>
          </a:p>
        </p:txBody>
      </p:sp>
      <p:sp>
        <p:nvSpPr>
          <p:cNvPr id="8" name="テキスト ボックス 7"/>
          <p:cNvSpPr txBox="1"/>
          <p:nvPr/>
        </p:nvSpPr>
        <p:spPr>
          <a:xfrm>
            <a:off x="9713591" y="1452303"/>
            <a:ext cx="1437800" cy="369332"/>
          </a:xfrm>
          <a:prstGeom prst="rect">
            <a:avLst/>
          </a:prstGeom>
          <a:noFill/>
        </p:spPr>
        <p:txBody>
          <a:bodyPr wrap="square" rtlCol="0">
            <a:spAutoFit/>
          </a:bodyPr>
          <a:lstStyle/>
          <a:p>
            <a:r>
              <a:rPr kumimoji="1" lang="ja-JP" altLang="en-US" dirty="0" smtClean="0"/>
              <a:t>チームＡ</a:t>
            </a:r>
            <a:endParaRPr kumimoji="1" lang="ja-JP" altLang="en-US" dirty="0"/>
          </a:p>
        </p:txBody>
      </p:sp>
      <p:sp>
        <p:nvSpPr>
          <p:cNvPr id="9" name="テキスト ボックス 8"/>
          <p:cNvSpPr txBox="1"/>
          <p:nvPr/>
        </p:nvSpPr>
        <p:spPr>
          <a:xfrm>
            <a:off x="970188" y="2506387"/>
            <a:ext cx="373170" cy="369332"/>
          </a:xfrm>
          <a:prstGeom prst="rect">
            <a:avLst/>
          </a:prstGeom>
          <a:noFill/>
        </p:spPr>
        <p:txBody>
          <a:bodyPr wrap="square" rtlCol="0">
            <a:spAutoFit/>
          </a:bodyPr>
          <a:lstStyle/>
          <a:p>
            <a:r>
              <a:rPr kumimoji="1" lang="ja-JP" altLang="en-US" dirty="0" smtClean="0"/>
              <a:t>４</a:t>
            </a:r>
            <a:endParaRPr kumimoji="1" lang="ja-JP" altLang="en-US" dirty="0"/>
          </a:p>
        </p:txBody>
      </p:sp>
      <p:sp>
        <p:nvSpPr>
          <p:cNvPr id="10" name="テキスト ボックス 9"/>
          <p:cNvSpPr txBox="1"/>
          <p:nvPr/>
        </p:nvSpPr>
        <p:spPr>
          <a:xfrm>
            <a:off x="3175683" y="2483425"/>
            <a:ext cx="373170" cy="369332"/>
          </a:xfrm>
          <a:prstGeom prst="rect">
            <a:avLst/>
          </a:prstGeom>
          <a:noFill/>
        </p:spPr>
        <p:txBody>
          <a:bodyPr wrap="square" rtlCol="0">
            <a:spAutoFit/>
          </a:bodyPr>
          <a:lstStyle/>
          <a:p>
            <a:r>
              <a:rPr kumimoji="1" lang="ja-JP" altLang="en-US" dirty="0" smtClean="0"/>
              <a:t>６</a:t>
            </a:r>
            <a:endParaRPr kumimoji="1" lang="ja-JP" altLang="en-US" dirty="0"/>
          </a:p>
        </p:txBody>
      </p:sp>
      <p:sp>
        <p:nvSpPr>
          <p:cNvPr id="11" name="テキスト ボックス 10"/>
          <p:cNvSpPr txBox="1"/>
          <p:nvPr/>
        </p:nvSpPr>
        <p:spPr>
          <a:xfrm>
            <a:off x="1715837" y="2503314"/>
            <a:ext cx="373170" cy="369332"/>
          </a:xfrm>
          <a:prstGeom prst="rect">
            <a:avLst/>
          </a:prstGeom>
          <a:noFill/>
        </p:spPr>
        <p:txBody>
          <a:bodyPr wrap="square" rtlCol="0">
            <a:spAutoFit/>
          </a:bodyPr>
          <a:lstStyle/>
          <a:p>
            <a:r>
              <a:rPr lang="ja-JP" altLang="en-US" dirty="0" smtClean="0"/>
              <a:t>７</a:t>
            </a:r>
            <a:endParaRPr kumimoji="1" lang="ja-JP" altLang="en-US" dirty="0"/>
          </a:p>
        </p:txBody>
      </p:sp>
      <p:sp>
        <p:nvSpPr>
          <p:cNvPr id="12" name="テキスト ボックス 11"/>
          <p:cNvSpPr txBox="1"/>
          <p:nvPr/>
        </p:nvSpPr>
        <p:spPr>
          <a:xfrm>
            <a:off x="2074386" y="2503314"/>
            <a:ext cx="373170" cy="369332"/>
          </a:xfrm>
          <a:prstGeom prst="rect">
            <a:avLst/>
          </a:prstGeom>
          <a:noFill/>
        </p:spPr>
        <p:txBody>
          <a:bodyPr wrap="square" rtlCol="0">
            <a:spAutoFit/>
          </a:bodyPr>
          <a:lstStyle/>
          <a:p>
            <a:r>
              <a:rPr kumimoji="1" lang="ja-JP" altLang="en-US" dirty="0" smtClean="0"/>
              <a:t>９</a:t>
            </a:r>
            <a:endParaRPr kumimoji="1" lang="ja-JP" altLang="en-US" dirty="0"/>
          </a:p>
        </p:txBody>
      </p:sp>
      <p:sp>
        <p:nvSpPr>
          <p:cNvPr id="13" name="テキスト ボックス 12"/>
          <p:cNvSpPr txBox="1"/>
          <p:nvPr/>
        </p:nvSpPr>
        <p:spPr>
          <a:xfrm>
            <a:off x="3957720" y="2483425"/>
            <a:ext cx="373170" cy="369332"/>
          </a:xfrm>
          <a:prstGeom prst="rect">
            <a:avLst/>
          </a:prstGeom>
          <a:noFill/>
        </p:spPr>
        <p:txBody>
          <a:bodyPr wrap="square" rtlCol="0">
            <a:spAutoFit/>
          </a:bodyPr>
          <a:lstStyle/>
          <a:p>
            <a:r>
              <a:rPr kumimoji="1" lang="ja-JP" altLang="en-US" dirty="0" smtClean="0"/>
              <a:t>１</a:t>
            </a:r>
            <a:endParaRPr kumimoji="1" lang="ja-JP" altLang="en-US" dirty="0"/>
          </a:p>
        </p:txBody>
      </p:sp>
      <p:sp>
        <p:nvSpPr>
          <p:cNvPr id="14" name="テキスト ボックス 13"/>
          <p:cNvSpPr txBox="1"/>
          <p:nvPr/>
        </p:nvSpPr>
        <p:spPr>
          <a:xfrm>
            <a:off x="1339074" y="2461667"/>
            <a:ext cx="548780" cy="369332"/>
          </a:xfrm>
          <a:prstGeom prst="rect">
            <a:avLst/>
          </a:prstGeom>
          <a:noFill/>
        </p:spPr>
        <p:txBody>
          <a:bodyPr wrap="square" rtlCol="0">
            <a:spAutoFit/>
          </a:bodyPr>
          <a:lstStyle/>
          <a:p>
            <a:r>
              <a:rPr lang="en-US" altLang="ja-JP" dirty="0"/>
              <a:t>12</a:t>
            </a:r>
            <a:endParaRPr kumimoji="1" lang="ja-JP" altLang="en-US" dirty="0"/>
          </a:p>
        </p:txBody>
      </p:sp>
      <p:sp>
        <p:nvSpPr>
          <p:cNvPr id="15" name="テキスト ボックス 14"/>
          <p:cNvSpPr txBox="1"/>
          <p:nvPr/>
        </p:nvSpPr>
        <p:spPr>
          <a:xfrm>
            <a:off x="2842929" y="2483425"/>
            <a:ext cx="373170" cy="369332"/>
          </a:xfrm>
          <a:prstGeom prst="rect">
            <a:avLst/>
          </a:prstGeom>
          <a:noFill/>
        </p:spPr>
        <p:txBody>
          <a:bodyPr wrap="square" rtlCol="0">
            <a:spAutoFit/>
          </a:bodyPr>
          <a:lstStyle/>
          <a:p>
            <a:r>
              <a:rPr kumimoji="1" lang="ja-JP" altLang="en-US" dirty="0" smtClean="0"/>
              <a:t>３</a:t>
            </a:r>
            <a:endParaRPr kumimoji="1" lang="en-US" altLang="ja-JP" dirty="0" smtClean="0"/>
          </a:p>
        </p:txBody>
      </p:sp>
      <p:sp>
        <p:nvSpPr>
          <p:cNvPr id="16" name="テキスト ボックス 15"/>
          <p:cNvSpPr txBox="1"/>
          <p:nvPr/>
        </p:nvSpPr>
        <p:spPr>
          <a:xfrm>
            <a:off x="3568836" y="2483635"/>
            <a:ext cx="373170" cy="369332"/>
          </a:xfrm>
          <a:prstGeom prst="rect">
            <a:avLst/>
          </a:prstGeom>
          <a:noFill/>
        </p:spPr>
        <p:txBody>
          <a:bodyPr wrap="square" rtlCol="0">
            <a:spAutoFit/>
          </a:bodyPr>
          <a:lstStyle/>
          <a:p>
            <a:r>
              <a:rPr kumimoji="1" lang="ja-JP" altLang="en-US" dirty="0" smtClean="0"/>
              <a:t>８</a:t>
            </a:r>
            <a:endParaRPr kumimoji="1" lang="en-US" altLang="ja-JP" dirty="0" smtClean="0"/>
          </a:p>
        </p:txBody>
      </p:sp>
      <p:sp>
        <p:nvSpPr>
          <p:cNvPr id="17" name="テキスト ボックス 16"/>
          <p:cNvSpPr txBox="1"/>
          <p:nvPr/>
        </p:nvSpPr>
        <p:spPr>
          <a:xfrm>
            <a:off x="2454799" y="2454828"/>
            <a:ext cx="471950" cy="369332"/>
          </a:xfrm>
          <a:prstGeom prst="rect">
            <a:avLst/>
          </a:prstGeom>
          <a:noFill/>
        </p:spPr>
        <p:txBody>
          <a:bodyPr wrap="square" rtlCol="0">
            <a:spAutoFit/>
          </a:bodyPr>
          <a:lstStyle/>
          <a:p>
            <a:r>
              <a:rPr lang="en-US" altLang="ja-JP" dirty="0"/>
              <a:t>11</a:t>
            </a:r>
            <a:endParaRPr kumimoji="1" lang="ja-JP" altLang="en-US" dirty="0"/>
          </a:p>
        </p:txBody>
      </p:sp>
      <p:sp>
        <p:nvSpPr>
          <p:cNvPr id="18" name="テキスト ボックス 17"/>
          <p:cNvSpPr txBox="1"/>
          <p:nvPr/>
        </p:nvSpPr>
        <p:spPr>
          <a:xfrm>
            <a:off x="6314130" y="2476331"/>
            <a:ext cx="357352" cy="369332"/>
          </a:xfrm>
          <a:prstGeom prst="rect">
            <a:avLst/>
          </a:prstGeom>
          <a:noFill/>
        </p:spPr>
        <p:txBody>
          <a:bodyPr wrap="square" rtlCol="0">
            <a:spAutoFit/>
          </a:bodyPr>
          <a:lstStyle/>
          <a:p>
            <a:r>
              <a:rPr lang="ja-JP" altLang="en-US" dirty="0"/>
              <a:t>４</a:t>
            </a:r>
            <a:endParaRPr kumimoji="1" lang="ja-JP" altLang="en-US" dirty="0"/>
          </a:p>
        </p:txBody>
      </p:sp>
      <p:sp>
        <p:nvSpPr>
          <p:cNvPr id="19" name="テキスト ボックス 18"/>
          <p:cNvSpPr txBox="1"/>
          <p:nvPr/>
        </p:nvSpPr>
        <p:spPr>
          <a:xfrm>
            <a:off x="6712253" y="2483425"/>
            <a:ext cx="357352" cy="369332"/>
          </a:xfrm>
          <a:prstGeom prst="rect">
            <a:avLst/>
          </a:prstGeom>
          <a:noFill/>
        </p:spPr>
        <p:txBody>
          <a:bodyPr wrap="square" rtlCol="0">
            <a:spAutoFit/>
          </a:bodyPr>
          <a:lstStyle/>
          <a:p>
            <a:r>
              <a:rPr lang="ja-JP" altLang="en-US" dirty="0"/>
              <a:t>１</a:t>
            </a:r>
            <a:endParaRPr kumimoji="1" lang="ja-JP" altLang="en-US" dirty="0"/>
          </a:p>
        </p:txBody>
      </p:sp>
      <p:sp>
        <p:nvSpPr>
          <p:cNvPr id="20" name="テキスト ボックス 19"/>
          <p:cNvSpPr txBox="1"/>
          <p:nvPr/>
        </p:nvSpPr>
        <p:spPr>
          <a:xfrm>
            <a:off x="7081135" y="2476331"/>
            <a:ext cx="357352" cy="369332"/>
          </a:xfrm>
          <a:prstGeom prst="rect">
            <a:avLst/>
          </a:prstGeom>
          <a:noFill/>
        </p:spPr>
        <p:txBody>
          <a:bodyPr wrap="square" rtlCol="0">
            <a:spAutoFit/>
          </a:bodyPr>
          <a:lstStyle/>
          <a:p>
            <a:r>
              <a:rPr lang="ja-JP" altLang="en-US" dirty="0" smtClean="0"/>
              <a:t>９</a:t>
            </a:r>
            <a:endParaRPr kumimoji="1" lang="ja-JP" altLang="en-US" dirty="0"/>
          </a:p>
        </p:txBody>
      </p:sp>
      <p:sp>
        <p:nvSpPr>
          <p:cNvPr id="21" name="テキスト ボックス 20"/>
          <p:cNvSpPr txBox="1"/>
          <p:nvPr/>
        </p:nvSpPr>
        <p:spPr>
          <a:xfrm>
            <a:off x="7430978" y="2461369"/>
            <a:ext cx="357352" cy="369332"/>
          </a:xfrm>
          <a:prstGeom prst="rect">
            <a:avLst/>
          </a:prstGeom>
          <a:noFill/>
        </p:spPr>
        <p:txBody>
          <a:bodyPr wrap="square" rtlCol="0">
            <a:spAutoFit/>
          </a:bodyPr>
          <a:lstStyle/>
          <a:p>
            <a:r>
              <a:rPr lang="ja-JP" altLang="en-US" dirty="0" smtClean="0"/>
              <a:t>２</a:t>
            </a:r>
            <a:endParaRPr kumimoji="1" lang="ja-JP" altLang="en-US" dirty="0"/>
          </a:p>
        </p:txBody>
      </p:sp>
      <p:sp>
        <p:nvSpPr>
          <p:cNvPr id="22" name="テキスト ボックス 21"/>
          <p:cNvSpPr txBox="1"/>
          <p:nvPr/>
        </p:nvSpPr>
        <p:spPr>
          <a:xfrm>
            <a:off x="4495708" y="2438407"/>
            <a:ext cx="471950" cy="369332"/>
          </a:xfrm>
          <a:prstGeom prst="rect">
            <a:avLst/>
          </a:prstGeom>
          <a:noFill/>
        </p:spPr>
        <p:txBody>
          <a:bodyPr wrap="square" rtlCol="0">
            <a:spAutoFit/>
          </a:bodyPr>
          <a:lstStyle/>
          <a:p>
            <a:r>
              <a:rPr lang="en-US" altLang="ja-JP" dirty="0" smtClean="0"/>
              <a:t>10</a:t>
            </a:r>
            <a:endParaRPr kumimoji="1" lang="ja-JP" altLang="en-US" dirty="0"/>
          </a:p>
        </p:txBody>
      </p:sp>
      <p:sp>
        <p:nvSpPr>
          <p:cNvPr id="23" name="テキスト ボックス 22"/>
          <p:cNvSpPr txBox="1"/>
          <p:nvPr/>
        </p:nvSpPr>
        <p:spPr>
          <a:xfrm>
            <a:off x="4879434" y="2476331"/>
            <a:ext cx="548780" cy="369332"/>
          </a:xfrm>
          <a:prstGeom prst="rect">
            <a:avLst/>
          </a:prstGeom>
          <a:noFill/>
        </p:spPr>
        <p:txBody>
          <a:bodyPr wrap="square" rtlCol="0">
            <a:spAutoFit/>
          </a:bodyPr>
          <a:lstStyle/>
          <a:p>
            <a:r>
              <a:rPr lang="ja-JP" altLang="en-US" dirty="0"/>
              <a:t>５</a:t>
            </a:r>
            <a:endParaRPr kumimoji="1" lang="ja-JP" altLang="en-US" dirty="0"/>
          </a:p>
        </p:txBody>
      </p:sp>
      <p:sp>
        <p:nvSpPr>
          <p:cNvPr id="24" name="テキスト ボックス 23"/>
          <p:cNvSpPr txBox="1"/>
          <p:nvPr/>
        </p:nvSpPr>
        <p:spPr>
          <a:xfrm>
            <a:off x="5255148" y="2448706"/>
            <a:ext cx="502134" cy="369332"/>
          </a:xfrm>
          <a:prstGeom prst="rect">
            <a:avLst/>
          </a:prstGeom>
          <a:noFill/>
        </p:spPr>
        <p:txBody>
          <a:bodyPr wrap="square" rtlCol="0">
            <a:spAutoFit/>
          </a:bodyPr>
          <a:lstStyle/>
          <a:p>
            <a:r>
              <a:rPr kumimoji="1" lang="en-US" altLang="ja-JP" dirty="0" smtClean="0"/>
              <a:t>12</a:t>
            </a:r>
          </a:p>
        </p:txBody>
      </p:sp>
      <p:sp>
        <p:nvSpPr>
          <p:cNvPr id="25" name="テキスト ボックス 24"/>
          <p:cNvSpPr txBox="1"/>
          <p:nvPr/>
        </p:nvSpPr>
        <p:spPr>
          <a:xfrm>
            <a:off x="5612469" y="2476331"/>
            <a:ext cx="521341" cy="369332"/>
          </a:xfrm>
          <a:prstGeom prst="rect">
            <a:avLst/>
          </a:prstGeom>
          <a:noFill/>
        </p:spPr>
        <p:txBody>
          <a:bodyPr wrap="square" rtlCol="0">
            <a:spAutoFit/>
          </a:bodyPr>
          <a:lstStyle/>
          <a:p>
            <a:r>
              <a:rPr lang="ja-JP" altLang="en-US" dirty="0" smtClean="0"/>
              <a:t>８</a:t>
            </a:r>
            <a:endParaRPr kumimoji="1" lang="en-US" altLang="ja-JP" dirty="0" smtClean="0"/>
          </a:p>
        </p:txBody>
      </p:sp>
      <p:sp>
        <p:nvSpPr>
          <p:cNvPr id="26" name="テキスト ボックス 25"/>
          <p:cNvSpPr txBox="1"/>
          <p:nvPr/>
        </p:nvSpPr>
        <p:spPr>
          <a:xfrm>
            <a:off x="5995159" y="2476805"/>
            <a:ext cx="471950" cy="369332"/>
          </a:xfrm>
          <a:prstGeom prst="rect">
            <a:avLst/>
          </a:prstGeom>
          <a:noFill/>
        </p:spPr>
        <p:txBody>
          <a:bodyPr wrap="square" rtlCol="0">
            <a:spAutoFit/>
          </a:bodyPr>
          <a:lstStyle/>
          <a:p>
            <a:r>
              <a:rPr kumimoji="1" lang="ja-JP" altLang="en-US" dirty="0" smtClean="0"/>
              <a:t>７</a:t>
            </a:r>
            <a:endParaRPr kumimoji="1" lang="ja-JP" altLang="en-US" dirty="0"/>
          </a:p>
        </p:txBody>
      </p:sp>
      <p:sp>
        <p:nvSpPr>
          <p:cNvPr id="36" name="テキスト ボックス 35"/>
          <p:cNvSpPr txBox="1"/>
          <p:nvPr/>
        </p:nvSpPr>
        <p:spPr>
          <a:xfrm>
            <a:off x="4033576" y="1298752"/>
            <a:ext cx="346139" cy="369332"/>
          </a:xfrm>
          <a:prstGeom prst="rect">
            <a:avLst/>
          </a:prstGeom>
          <a:noFill/>
        </p:spPr>
        <p:txBody>
          <a:bodyPr wrap="square" rtlCol="0">
            <a:spAutoFit/>
          </a:bodyPr>
          <a:lstStyle/>
          <a:p>
            <a:r>
              <a:rPr lang="en-US" altLang="ja-JP" dirty="0"/>
              <a:t>×</a:t>
            </a:r>
            <a:endParaRPr kumimoji="1" lang="ja-JP" altLang="en-US" dirty="0"/>
          </a:p>
        </p:txBody>
      </p:sp>
      <p:sp>
        <p:nvSpPr>
          <p:cNvPr id="37" name="テキスト ボックス 36"/>
          <p:cNvSpPr txBox="1"/>
          <p:nvPr/>
        </p:nvSpPr>
        <p:spPr>
          <a:xfrm>
            <a:off x="4415350" y="1594983"/>
            <a:ext cx="346139" cy="369332"/>
          </a:xfrm>
          <a:prstGeom prst="rect">
            <a:avLst/>
          </a:prstGeom>
          <a:noFill/>
        </p:spPr>
        <p:txBody>
          <a:bodyPr wrap="square" rtlCol="0">
            <a:spAutoFit/>
          </a:bodyPr>
          <a:lstStyle/>
          <a:p>
            <a:r>
              <a:rPr lang="en-US" altLang="ja-JP" dirty="0"/>
              <a:t>×</a:t>
            </a:r>
            <a:endParaRPr kumimoji="1" lang="ja-JP" altLang="en-US" dirty="0"/>
          </a:p>
        </p:txBody>
      </p:sp>
      <p:sp>
        <p:nvSpPr>
          <p:cNvPr id="38" name="テキスト ボックス 37"/>
          <p:cNvSpPr txBox="1"/>
          <p:nvPr/>
        </p:nvSpPr>
        <p:spPr>
          <a:xfrm>
            <a:off x="1213661" y="1463793"/>
            <a:ext cx="760059" cy="307777"/>
          </a:xfrm>
          <a:prstGeom prst="rect">
            <a:avLst/>
          </a:prstGeom>
          <a:noFill/>
        </p:spPr>
        <p:txBody>
          <a:bodyPr wrap="square" rtlCol="0">
            <a:spAutoFit/>
          </a:bodyPr>
          <a:lstStyle/>
          <a:p>
            <a:r>
              <a:rPr lang="en-US" altLang="ja-JP" sz="1400" dirty="0" smtClean="0"/>
              <a:t>14:01</a:t>
            </a:r>
            <a:endParaRPr kumimoji="1" lang="ja-JP" altLang="en-US" sz="1400" dirty="0"/>
          </a:p>
        </p:txBody>
      </p:sp>
      <p:sp>
        <p:nvSpPr>
          <p:cNvPr id="39" name="テキスト ボックス 38"/>
          <p:cNvSpPr txBox="1"/>
          <p:nvPr/>
        </p:nvSpPr>
        <p:spPr>
          <a:xfrm>
            <a:off x="7259731" y="1463792"/>
            <a:ext cx="727842" cy="307777"/>
          </a:xfrm>
          <a:prstGeom prst="rect">
            <a:avLst/>
          </a:prstGeom>
          <a:noFill/>
        </p:spPr>
        <p:txBody>
          <a:bodyPr wrap="square" rtlCol="0">
            <a:spAutoFit/>
          </a:bodyPr>
          <a:lstStyle/>
          <a:p>
            <a:r>
              <a:rPr lang="en-US" altLang="ja-JP" sz="1400" dirty="0" smtClean="0"/>
              <a:t>14:30</a:t>
            </a:r>
            <a:endParaRPr kumimoji="1" lang="ja-JP" altLang="en-US" sz="1400" dirty="0"/>
          </a:p>
        </p:txBody>
      </p:sp>
      <p:sp>
        <p:nvSpPr>
          <p:cNvPr id="40" name="テキスト ボックス 39"/>
          <p:cNvSpPr txBox="1"/>
          <p:nvPr/>
        </p:nvSpPr>
        <p:spPr>
          <a:xfrm>
            <a:off x="8367171" y="2461369"/>
            <a:ext cx="357352" cy="369332"/>
          </a:xfrm>
          <a:prstGeom prst="rect">
            <a:avLst/>
          </a:prstGeom>
          <a:noFill/>
        </p:spPr>
        <p:txBody>
          <a:bodyPr wrap="square" rtlCol="0">
            <a:spAutoFit/>
          </a:bodyPr>
          <a:lstStyle/>
          <a:p>
            <a:r>
              <a:rPr kumimoji="1" lang="ja-JP" altLang="en-US" dirty="0" smtClean="0"/>
              <a:t>４</a:t>
            </a:r>
            <a:endParaRPr kumimoji="1" lang="ja-JP" altLang="en-US" dirty="0"/>
          </a:p>
        </p:txBody>
      </p:sp>
      <p:sp>
        <p:nvSpPr>
          <p:cNvPr id="41" name="テキスト ボックス 40"/>
          <p:cNvSpPr txBox="1"/>
          <p:nvPr/>
        </p:nvSpPr>
        <p:spPr>
          <a:xfrm>
            <a:off x="10540224" y="2438407"/>
            <a:ext cx="357352" cy="369332"/>
          </a:xfrm>
          <a:prstGeom prst="rect">
            <a:avLst/>
          </a:prstGeom>
          <a:noFill/>
        </p:spPr>
        <p:txBody>
          <a:bodyPr wrap="square" rtlCol="0">
            <a:spAutoFit/>
          </a:bodyPr>
          <a:lstStyle/>
          <a:p>
            <a:r>
              <a:rPr kumimoji="1" lang="ja-JP" altLang="en-US" dirty="0" smtClean="0"/>
              <a:t>６</a:t>
            </a:r>
            <a:endParaRPr kumimoji="1" lang="ja-JP" altLang="en-US" dirty="0"/>
          </a:p>
        </p:txBody>
      </p:sp>
      <p:sp>
        <p:nvSpPr>
          <p:cNvPr id="42" name="テキスト ボックス 41"/>
          <p:cNvSpPr txBox="1"/>
          <p:nvPr/>
        </p:nvSpPr>
        <p:spPr>
          <a:xfrm>
            <a:off x="9112820" y="2458296"/>
            <a:ext cx="357352" cy="369332"/>
          </a:xfrm>
          <a:prstGeom prst="rect">
            <a:avLst/>
          </a:prstGeom>
          <a:noFill/>
        </p:spPr>
        <p:txBody>
          <a:bodyPr wrap="square" rtlCol="0">
            <a:spAutoFit/>
          </a:bodyPr>
          <a:lstStyle/>
          <a:p>
            <a:r>
              <a:rPr lang="ja-JP" altLang="en-US" dirty="0" smtClean="0"/>
              <a:t>７</a:t>
            </a:r>
            <a:endParaRPr kumimoji="1" lang="ja-JP" altLang="en-US" dirty="0"/>
          </a:p>
        </p:txBody>
      </p:sp>
      <p:sp>
        <p:nvSpPr>
          <p:cNvPr id="43" name="テキスト ボックス 42"/>
          <p:cNvSpPr txBox="1"/>
          <p:nvPr/>
        </p:nvSpPr>
        <p:spPr>
          <a:xfrm>
            <a:off x="9471369" y="2458296"/>
            <a:ext cx="357352" cy="369332"/>
          </a:xfrm>
          <a:prstGeom prst="rect">
            <a:avLst/>
          </a:prstGeom>
          <a:noFill/>
        </p:spPr>
        <p:txBody>
          <a:bodyPr wrap="square" rtlCol="0">
            <a:spAutoFit/>
          </a:bodyPr>
          <a:lstStyle/>
          <a:p>
            <a:r>
              <a:rPr kumimoji="1" lang="ja-JP" altLang="en-US" dirty="0" smtClean="0"/>
              <a:t>９</a:t>
            </a:r>
            <a:endParaRPr kumimoji="1" lang="ja-JP" altLang="en-US" dirty="0"/>
          </a:p>
        </p:txBody>
      </p:sp>
      <p:sp>
        <p:nvSpPr>
          <p:cNvPr id="44" name="テキスト ボックス 43"/>
          <p:cNvSpPr txBox="1"/>
          <p:nvPr/>
        </p:nvSpPr>
        <p:spPr>
          <a:xfrm>
            <a:off x="11322261" y="2438407"/>
            <a:ext cx="357352" cy="369332"/>
          </a:xfrm>
          <a:prstGeom prst="rect">
            <a:avLst/>
          </a:prstGeom>
          <a:noFill/>
        </p:spPr>
        <p:txBody>
          <a:bodyPr wrap="square" rtlCol="0">
            <a:spAutoFit/>
          </a:bodyPr>
          <a:lstStyle/>
          <a:p>
            <a:r>
              <a:rPr kumimoji="1" lang="ja-JP" altLang="en-US" dirty="0" smtClean="0"/>
              <a:t>１</a:t>
            </a:r>
            <a:endParaRPr kumimoji="1" lang="ja-JP" altLang="en-US" dirty="0"/>
          </a:p>
        </p:txBody>
      </p:sp>
      <p:sp>
        <p:nvSpPr>
          <p:cNvPr id="45" name="テキスト ボックス 44"/>
          <p:cNvSpPr txBox="1"/>
          <p:nvPr/>
        </p:nvSpPr>
        <p:spPr>
          <a:xfrm>
            <a:off x="8736057" y="2416649"/>
            <a:ext cx="525518" cy="369332"/>
          </a:xfrm>
          <a:prstGeom prst="rect">
            <a:avLst/>
          </a:prstGeom>
          <a:noFill/>
        </p:spPr>
        <p:txBody>
          <a:bodyPr wrap="square" rtlCol="0">
            <a:spAutoFit/>
          </a:bodyPr>
          <a:lstStyle/>
          <a:p>
            <a:r>
              <a:rPr lang="en-US" altLang="ja-JP" dirty="0"/>
              <a:t>12</a:t>
            </a:r>
            <a:endParaRPr kumimoji="1" lang="ja-JP" altLang="en-US" dirty="0"/>
          </a:p>
        </p:txBody>
      </p:sp>
      <p:sp>
        <p:nvSpPr>
          <p:cNvPr id="46" name="テキスト ボックス 45"/>
          <p:cNvSpPr txBox="1"/>
          <p:nvPr/>
        </p:nvSpPr>
        <p:spPr>
          <a:xfrm>
            <a:off x="10207470" y="2438407"/>
            <a:ext cx="357352" cy="369332"/>
          </a:xfrm>
          <a:prstGeom prst="rect">
            <a:avLst/>
          </a:prstGeom>
          <a:noFill/>
        </p:spPr>
        <p:txBody>
          <a:bodyPr wrap="square" rtlCol="0">
            <a:spAutoFit/>
          </a:bodyPr>
          <a:lstStyle/>
          <a:p>
            <a:r>
              <a:rPr kumimoji="1" lang="ja-JP" altLang="en-US" dirty="0" smtClean="0"/>
              <a:t>３</a:t>
            </a:r>
            <a:endParaRPr kumimoji="1" lang="en-US" altLang="ja-JP" dirty="0" smtClean="0"/>
          </a:p>
        </p:txBody>
      </p:sp>
      <p:sp>
        <p:nvSpPr>
          <p:cNvPr id="47" name="テキスト ボックス 46"/>
          <p:cNvSpPr txBox="1"/>
          <p:nvPr/>
        </p:nvSpPr>
        <p:spPr>
          <a:xfrm>
            <a:off x="10933377" y="2438617"/>
            <a:ext cx="357352" cy="369332"/>
          </a:xfrm>
          <a:prstGeom prst="rect">
            <a:avLst/>
          </a:prstGeom>
          <a:noFill/>
        </p:spPr>
        <p:txBody>
          <a:bodyPr wrap="square" rtlCol="0">
            <a:spAutoFit/>
          </a:bodyPr>
          <a:lstStyle/>
          <a:p>
            <a:r>
              <a:rPr kumimoji="1" lang="ja-JP" altLang="en-US" dirty="0" smtClean="0"/>
              <a:t>８</a:t>
            </a:r>
            <a:endParaRPr kumimoji="1" lang="en-US" altLang="ja-JP" dirty="0" smtClean="0"/>
          </a:p>
        </p:txBody>
      </p:sp>
      <p:sp>
        <p:nvSpPr>
          <p:cNvPr id="48" name="テキスト ボックス 47"/>
          <p:cNvSpPr txBox="1"/>
          <p:nvPr/>
        </p:nvSpPr>
        <p:spPr>
          <a:xfrm>
            <a:off x="9819340" y="2409810"/>
            <a:ext cx="451945" cy="369332"/>
          </a:xfrm>
          <a:prstGeom prst="rect">
            <a:avLst/>
          </a:prstGeom>
          <a:noFill/>
        </p:spPr>
        <p:txBody>
          <a:bodyPr wrap="square" rtlCol="0">
            <a:spAutoFit/>
          </a:bodyPr>
          <a:lstStyle/>
          <a:p>
            <a:r>
              <a:rPr lang="en-US" altLang="ja-JP" dirty="0"/>
              <a:t>11</a:t>
            </a:r>
            <a:endParaRPr kumimoji="1" lang="ja-JP" altLang="en-US" dirty="0"/>
          </a:p>
        </p:txBody>
      </p:sp>
      <p:sp>
        <p:nvSpPr>
          <p:cNvPr id="49" name="テキスト ボックス 48"/>
          <p:cNvSpPr txBox="1"/>
          <p:nvPr/>
        </p:nvSpPr>
        <p:spPr>
          <a:xfrm>
            <a:off x="1117951" y="4199261"/>
            <a:ext cx="348017" cy="369332"/>
          </a:xfrm>
          <a:prstGeom prst="rect">
            <a:avLst/>
          </a:prstGeom>
          <a:noFill/>
        </p:spPr>
        <p:txBody>
          <a:bodyPr wrap="square" rtlCol="0">
            <a:spAutoFit/>
          </a:bodyPr>
          <a:lstStyle/>
          <a:p>
            <a:r>
              <a:rPr lang="ja-JP" altLang="en-US" dirty="0"/>
              <a:t>✔</a:t>
            </a:r>
            <a:endParaRPr kumimoji="1" lang="ja-JP" altLang="en-US" dirty="0"/>
          </a:p>
        </p:txBody>
      </p:sp>
      <p:sp>
        <p:nvSpPr>
          <p:cNvPr id="50" name="テキスト ボックス 49"/>
          <p:cNvSpPr txBox="1"/>
          <p:nvPr/>
        </p:nvSpPr>
        <p:spPr>
          <a:xfrm>
            <a:off x="1687940" y="4417423"/>
            <a:ext cx="348017" cy="369332"/>
          </a:xfrm>
          <a:prstGeom prst="rect">
            <a:avLst/>
          </a:prstGeom>
          <a:noFill/>
        </p:spPr>
        <p:txBody>
          <a:bodyPr wrap="square" rtlCol="0">
            <a:spAutoFit/>
          </a:bodyPr>
          <a:lstStyle/>
          <a:p>
            <a:r>
              <a:rPr lang="ja-JP" altLang="en-US" dirty="0" smtClean="0"/>
              <a:t>３</a:t>
            </a:r>
            <a:endParaRPr kumimoji="1" lang="ja-JP" altLang="en-US" dirty="0"/>
          </a:p>
        </p:txBody>
      </p:sp>
      <p:sp>
        <p:nvSpPr>
          <p:cNvPr id="51" name="テキスト ボックス 50"/>
          <p:cNvSpPr txBox="1"/>
          <p:nvPr/>
        </p:nvSpPr>
        <p:spPr>
          <a:xfrm>
            <a:off x="1463434" y="4224067"/>
            <a:ext cx="322428" cy="369332"/>
          </a:xfrm>
          <a:prstGeom prst="rect">
            <a:avLst/>
          </a:prstGeom>
          <a:noFill/>
        </p:spPr>
        <p:txBody>
          <a:bodyPr wrap="square" rtlCol="0">
            <a:spAutoFit/>
          </a:bodyPr>
          <a:lstStyle/>
          <a:p>
            <a:r>
              <a:rPr lang="ja-JP" altLang="en-US" dirty="0"/>
              <a:t>✔</a:t>
            </a:r>
            <a:endParaRPr kumimoji="1" lang="ja-JP" altLang="en-US" dirty="0"/>
          </a:p>
        </p:txBody>
      </p:sp>
      <p:sp>
        <p:nvSpPr>
          <p:cNvPr id="52" name="テキスト ボックス 51"/>
          <p:cNvSpPr txBox="1"/>
          <p:nvPr/>
        </p:nvSpPr>
        <p:spPr>
          <a:xfrm>
            <a:off x="959616" y="4399253"/>
            <a:ext cx="322428" cy="369332"/>
          </a:xfrm>
          <a:prstGeom prst="rect">
            <a:avLst/>
          </a:prstGeom>
          <a:noFill/>
        </p:spPr>
        <p:txBody>
          <a:bodyPr wrap="square" rtlCol="0">
            <a:spAutoFit/>
          </a:bodyPr>
          <a:lstStyle/>
          <a:p>
            <a:r>
              <a:rPr lang="ja-JP" altLang="en-US" dirty="0" smtClean="0"/>
              <a:t>１</a:t>
            </a:r>
            <a:endParaRPr kumimoji="1" lang="ja-JP" altLang="en-US" dirty="0"/>
          </a:p>
        </p:txBody>
      </p:sp>
      <p:sp>
        <p:nvSpPr>
          <p:cNvPr id="53" name="テキスト ボックス 52"/>
          <p:cNvSpPr txBox="1"/>
          <p:nvPr/>
        </p:nvSpPr>
        <p:spPr>
          <a:xfrm>
            <a:off x="2220620" y="4189613"/>
            <a:ext cx="331077" cy="369332"/>
          </a:xfrm>
          <a:prstGeom prst="rect">
            <a:avLst/>
          </a:prstGeom>
          <a:noFill/>
        </p:spPr>
        <p:txBody>
          <a:bodyPr wrap="square" rtlCol="0">
            <a:spAutoFit/>
          </a:bodyPr>
          <a:lstStyle/>
          <a:p>
            <a:r>
              <a:rPr lang="ja-JP" altLang="en-US" dirty="0"/>
              <a:t>✔</a:t>
            </a:r>
            <a:endParaRPr kumimoji="1" lang="ja-JP" altLang="en-US" dirty="0"/>
          </a:p>
        </p:txBody>
      </p:sp>
      <p:sp>
        <p:nvSpPr>
          <p:cNvPr id="54" name="テキスト ボックス 53"/>
          <p:cNvSpPr txBox="1"/>
          <p:nvPr/>
        </p:nvSpPr>
        <p:spPr>
          <a:xfrm>
            <a:off x="1808540" y="4239141"/>
            <a:ext cx="322428" cy="369332"/>
          </a:xfrm>
          <a:prstGeom prst="rect">
            <a:avLst/>
          </a:prstGeom>
          <a:noFill/>
        </p:spPr>
        <p:txBody>
          <a:bodyPr wrap="square" rtlCol="0">
            <a:spAutoFit/>
          </a:bodyPr>
          <a:lstStyle/>
          <a:p>
            <a:r>
              <a:rPr lang="ja-JP" altLang="en-US" dirty="0"/>
              <a:t>✔</a:t>
            </a:r>
            <a:endParaRPr kumimoji="1" lang="ja-JP" altLang="en-US" dirty="0"/>
          </a:p>
        </p:txBody>
      </p:sp>
      <p:sp>
        <p:nvSpPr>
          <p:cNvPr id="55" name="テキスト ボックス 54"/>
          <p:cNvSpPr txBox="1"/>
          <p:nvPr/>
        </p:nvSpPr>
        <p:spPr>
          <a:xfrm>
            <a:off x="2608542" y="4189613"/>
            <a:ext cx="331077" cy="369332"/>
          </a:xfrm>
          <a:prstGeom prst="rect">
            <a:avLst/>
          </a:prstGeom>
          <a:noFill/>
        </p:spPr>
        <p:txBody>
          <a:bodyPr wrap="square" rtlCol="0">
            <a:spAutoFit/>
          </a:bodyPr>
          <a:lstStyle/>
          <a:p>
            <a:r>
              <a:rPr lang="ja-JP" altLang="en-US" dirty="0"/>
              <a:t>✔</a:t>
            </a:r>
            <a:endParaRPr kumimoji="1" lang="ja-JP" altLang="en-US" dirty="0"/>
          </a:p>
        </p:txBody>
      </p:sp>
      <p:sp>
        <p:nvSpPr>
          <p:cNvPr id="56" name="テキスト ボックス 55"/>
          <p:cNvSpPr txBox="1"/>
          <p:nvPr/>
        </p:nvSpPr>
        <p:spPr>
          <a:xfrm>
            <a:off x="2474427" y="4399085"/>
            <a:ext cx="313639" cy="369332"/>
          </a:xfrm>
          <a:prstGeom prst="rect">
            <a:avLst/>
          </a:prstGeom>
          <a:noFill/>
        </p:spPr>
        <p:txBody>
          <a:bodyPr wrap="square" rtlCol="0">
            <a:spAutoFit/>
          </a:bodyPr>
          <a:lstStyle/>
          <a:p>
            <a:r>
              <a:rPr lang="ja-JP" altLang="en-US" dirty="0"/>
              <a:t>５</a:t>
            </a:r>
            <a:endParaRPr kumimoji="1" lang="ja-JP" altLang="en-US" dirty="0"/>
          </a:p>
        </p:txBody>
      </p:sp>
      <p:sp>
        <p:nvSpPr>
          <p:cNvPr id="57" name="テキスト ボックス 56"/>
          <p:cNvSpPr txBox="1"/>
          <p:nvPr/>
        </p:nvSpPr>
        <p:spPr>
          <a:xfrm>
            <a:off x="1338188" y="4396330"/>
            <a:ext cx="322428" cy="369332"/>
          </a:xfrm>
          <a:prstGeom prst="rect">
            <a:avLst/>
          </a:prstGeom>
          <a:noFill/>
        </p:spPr>
        <p:txBody>
          <a:bodyPr wrap="square" rtlCol="0">
            <a:spAutoFit/>
          </a:bodyPr>
          <a:lstStyle/>
          <a:p>
            <a:r>
              <a:rPr lang="ja-JP" altLang="en-US" dirty="0"/>
              <a:t>２</a:t>
            </a:r>
            <a:endParaRPr kumimoji="1" lang="ja-JP" altLang="en-US" dirty="0"/>
          </a:p>
        </p:txBody>
      </p:sp>
      <p:sp>
        <p:nvSpPr>
          <p:cNvPr id="58" name="テキスト ボックス 57"/>
          <p:cNvSpPr txBox="1"/>
          <p:nvPr/>
        </p:nvSpPr>
        <p:spPr>
          <a:xfrm>
            <a:off x="2078873" y="4407775"/>
            <a:ext cx="331077" cy="369332"/>
          </a:xfrm>
          <a:prstGeom prst="rect">
            <a:avLst/>
          </a:prstGeom>
          <a:noFill/>
        </p:spPr>
        <p:txBody>
          <a:bodyPr wrap="square" rtlCol="0">
            <a:spAutoFit/>
          </a:bodyPr>
          <a:lstStyle/>
          <a:p>
            <a:r>
              <a:rPr lang="ja-JP" altLang="en-US" dirty="0"/>
              <a:t>４</a:t>
            </a:r>
            <a:endParaRPr kumimoji="1" lang="ja-JP" altLang="en-US" dirty="0"/>
          </a:p>
        </p:txBody>
      </p:sp>
      <p:sp>
        <p:nvSpPr>
          <p:cNvPr id="59" name="テキスト ボックス 58"/>
          <p:cNvSpPr txBox="1"/>
          <p:nvPr/>
        </p:nvSpPr>
        <p:spPr>
          <a:xfrm>
            <a:off x="915993" y="3454523"/>
            <a:ext cx="547442" cy="276999"/>
          </a:xfrm>
          <a:prstGeom prst="rect">
            <a:avLst/>
          </a:prstGeom>
          <a:noFill/>
        </p:spPr>
        <p:txBody>
          <a:bodyPr wrap="square" rtlCol="0">
            <a:spAutoFit/>
          </a:bodyPr>
          <a:lstStyle/>
          <a:p>
            <a:r>
              <a:rPr lang="ja-JP" altLang="en-US" sz="1200" dirty="0" smtClean="0">
                <a:solidFill>
                  <a:srgbClr val="FF0000"/>
                </a:solidFill>
              </a:rPr>
              <a:t>４</a:t>
            </a:r>
            <a:r>
              <a:rPr lang="en-US" altLang="ja-JP" sz="1200" dirty="0" smtClean="0">
                <a:solidFill>
                  <a:srgbClr val="FF0000"/>
                </a:solidFill>
              </a:rPr>
              <a:t>:</a:t>
            </a:r>
            <a:r>
              <a:rPr lang="ja-JP" altLang="en-US" sz="1200" dirty="0" smtClean="0">
                <a:solidFill>
                  <a:srgbClr val="FF0000"/>
                </a:solidFill>
              </a:rPr>
              <a:t>７</a:t>
            </a:r>
            <a:endParaRPr kumimoji="1" lang="ja-JP" altLang="en-US" sz="1200" dirty="0">
              <a:solidFill>
                <a:srgbClr val="FF0000"/>
              </a:solidFill>
            </a:endParaRPr>
          </a:p>
        </p:txBody>
      </p:sp>
      <p:sp>
        <p:nvSpPr>
          <p:cNvPr id="60" name="テキスト ボックス 59"/>
          <p:cNvSpPr txBox="1"/>
          <p:nvPr/>
        </p:nvSpPr>
        <p:spPr>
          <a:xfrm>
            <a:off x="2933147" y="4189613"/>
            <a:ext cx="331077" cy="369332"/>
          </a:xfrm>
          <a:prstGeom prst="rect">
            <a:avLst/>
          </a:prstGeom>
          <a:noFill/>
        </p:spPr>
        <p:txBody>
          <a:bodyPr wrap="square" rtlCol="0">
            <a:spAutoFit/>
          </a:bodyPr>
          <a:lstStyle/>
          <a:p>
            <a:r>
              <a:rPr lang="ja-JP" altLang="en-US" dirty="0"/>
              <a:t>✔</a:t>
            </a:r>
            <a:endParaRPr kumimoji="1" lang="ja-JP" altLang="en-US" dirty="0"/>
          </a:p>
        </p:txBody>
      </p:sp>
      <p:sp>
        <p:nvSpPr>
          <p:cNvPr id="61" name="テキスト ボックス 60"/>
          <p:cNvSpPr txBox="1"/>
          <p:nvPr/>
        </p:nvSpPr>
        <p:spPr>
          <a:xfrm>
            <a:off x="3321069" y="4189613"/>
            <a:ext cx="331077" cy="369332"/>
          </a:xfrm>
          <a:prstGeom prst="rect">
            <a:avLst/>
          </a:prstGeom>
          <a:noFill/>
        </p:spPr>
        <p:txBody>
          <a:bodyPr wrap="square" rtlCol="0">
            <a:spAutoFit/>
          </a:bodyPr>
          <a:lstStyle/>
          <a:p>
            <a:r>
              <a:rPr lang="ja-JP" altLang="en-US" dirty="0"/>
              <a:t>✔</a:t>
            </a:r>
            <a:endParaRPr kumimoji="1" lang="ja-JP" altLang="en-US" dirty="0"/>
          </a:p>
        </p:txBody>
      </p:sp>
      <p:sp>
        <p:nvSpPr>
          <p:cNvPr id="62" name="テキスト ボックス 61"/>
          <p:cNvSpPr txBox="1"/>
          <p:nvPr/>
        </p:nvSpPr>
        <p:spPr>
          <a:xfrm>
            <a:off x="3186954" y="4399085"/>
            <a:ext cx="313639" cy="369332"/>
          </a:xfrm>
          <a:prstGeom prst="rect">
            <a:avLst/>
          </a:prstGeom>
          <a:noFill/>
        </p:spPr>
        <p:txBody>
          <a:bodyPr wrap="square" rtlCol="0">
            <a:spAutoFit/>
          </a:bodyPr>
          <a:lstStyle/>
          <a:p>
            <a:r>
              <a:rPr lang="ja-JP" altLang="en-US" dirty="0" smtClean="0"/>
              <a:t>９</a:t>
            </a:r>
            <a:endParaRPr kumimoji="1" lang="ja-JP" altLang="en-US" dirty="0"/>
          </a:p>
        </p:txBody>
      </p:sp>
      <p:sp>
        <p:nvSpPr>
          <p:cNvPr id="63" name="テキスト ボックス 62"/>
          <p:cNvSpPr txBox="1"/>
          <p:nvPr/>
        </p:nvSpPr>
        <p:spPr>
          <a:xfrm>
            <a:off x="2791400" y="4407775"/>
            <a:ext cx="331077" cy="369332"/>
          </a:xfrm>
          <a:prstGeom prst="rect">
            <a:avLst/>
          </a:prstGeom>
          <a:noFill/>
        </p:spPr>
        <p:txBody>
          <a:bodyPr wrap="square" rtlCol="0">
            <a:spAutoFit/>
          </a:bodyPr>
          <a:lstStyle/>
          <a:p>
            <a:r>
              <a:rPr lang="ja-JP" altLang="en-US" dirty="0" smtClean="0"/>
              <a:t>６</a:t>
            </a:r>
            <a:endParaRPr kumimoji="1" lang="ja-JP" altLang="en-US" dirty="0"/>
          </a:p>
        </p:txBody>
      </p:sp>
      <p:sp>
        <p:nvSpPr>
          <p:cNvPr id="64" name="テキスト ボックス 63"/>
          <p:cNvSpPr txBox="1"/>
          <p:nvPr/>
        </p:nvSpPr>
        <p:spPr>
          <a:xfrm>
            <a:off x="937251" y="2933438"/>
            <a:ext cx="451945" cy="369332"/>
          </a:xfrm>
          <a:prstGeom prst="rect">
            <a:avLst/>
          </a:prstGeom>
          <a:noFill/>
        </p:spPr>
        <p:txBody>
          <a:bodyPr wrap="square" rtlCol="0">
            <a:spAutoFit/>
          </a:bodyPr>
          <a:lstStyle/>
          <a:p>
            <a:r>
              <a:rPr lang="en-US" altLang="ja-JP" dirty="0" smtClean="0">
                <a:solidFill>
                  <a:srgbClr val="FF0000"/>
                </a:solidFill>
              </a:rPr>
              <a:t>10</a:t>
            </a:r>
            <a:endParaRPr kumimoji="1" lang="ja-JP" altLang="en-US" dirty="0">
              <a:solidFill>
                <a:srgbClr val="FF0000"/>
              </a:solidFill>
            </a:endParaRPr>
          </a:p>
        </p:txBody>
      </p:sp>
      <p:sp>
        <p:nvSpPr>
          <p:cNvPr id="66" name="テキスト ボックス 65"/>
          <p:cNvSpPr txBox="1"/>
          <p:nvPr/>
        </p:nvSpPr>
        <p:spPr>
          <a:xfrm>
            <a:off x="4174097" y="3227412"/>
            <a:ext cx="348017" cy="369332"/>
          </a:xfrm>
          <a:prstGeom prst="rect">
            <a:avLst/>
          </a:prstGeom>
          <a:noFill/>
        </p:spPr>
        <p:txBody>
          <a:bodyPr wrap="square" rtlCol="0">
            <a:spAutoFit/>
          </a:bodyPr>
          <a:lstStyle/>
          <a:p>
            <a:r>
              <a:rPr lang="ja-JP" altLang="en-US" dirty="0" smtClean="0"/>
              <a:t>／</a:t>
            </a:r>
            <a:endParaRPr kumimoji="1" lang="ja-JP" altLang="en-US" dirty="0"/>
          </a:p>
        </p:txBody>
      </p:sp>
      <p:sp>
        <p:nvSpPr>
          <p:cNvPr id="67" name="テキスト ボックス 66"/>
          <p:cNvSpPr txBox="1"/>
          <p:nvPr/>
        </p:nvSpPr>
        <p:spPr>
          <a:xfrm>
            <a:off x="4172483" y="2886431"/>
            <a:ext cx="348017" cy="369332"/>
          </a:xfrm>
          <a:prstGeom prst="rect">
            <a:avLst/>
          </a:prstGeom>
          <a:noFill/>
        </p:spPr>
        <p:txBody>
          <a:bodyPr wrap="square" rtlCol="0">
            <a:spAutoFit/>
          </a:bodyPr>
          <a:lstStyle/>
          <a:p>
            <a:r>
              <a:rPr lang="ja-JP" altLang="en-US" dirty="0" smtClean="0"/>
              <a:t>／</a:t>
            </a:r>
            <a:endParaRPr kumimoji="1" lang="ja-JP" altLang="en-US" dirty="0"/>
          </a:p>
        </p:txBody>
      </p:sp>
      <p:sp>
        <p:nvSpPr>
          <p:cNvPr id="68" name="テキスト ボックス 67"/>
          <p:cNvSpPr txBox="1"/>
          <p:nvPr/>
        </p:nvSpPr>
        <p:spPr>
          <a:xfrm>
            <a:off x="4172483" y="2553723"/>
            <a:ext cx="348017" cy="369332"/>
          </a:xfrm>
          <a:prstGeom prst="rect">
            <a:avLst/>
          </a:prstGeom>
          <a:noFill/>
        </p:spPr>
        <p:txBody>
          <a:bodyPr wrap="square" rtlCol="0">
            <a:spAutoFit/>
          </a:bodyPr>
          <a:lstStyle/>
          <a:p>
            <a:r>
              <a:rPr lang="ja-JP" altLang="en-US" dirty="0" smtClean="0"/>
              <a:t>／</a:t>
            </a:r>
            <a:endParaRPr kumimoji="1" lang="ja-JP" altLang="en-US" dirty="0"/>
          </a:p>
        </p:txBody>
      </p:sp>
      <p:sp>
        <p:nvSpPr>
          <p:cNvPr id="69" name="テキスト ボックス 68"/>
          <p:cNvSpPr txBox="1"/>
          <p:nvPr/>
        </p:nvSpPr>
        <p:spPr>
          <a:xfrm>
            <a:off x="4177003" y="3458832"/>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70" name="テキスト ボックス 69"/>
          <p:cNvSpPr txBox="1"/>
          <p:nvPr/>
        </p:nvSpPr>
        <p:spPr>
          <a:xfrm>
            <a:off x="4174097" y="3818292"/>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71" name="テキスト ボックス 70"/>
          <p:cNvSpPr txBox="1"/>
          <p:nvPr/>
        </p:nvSpPr>
        <p:spPr>
          <a:xfrm>
            <a:off x="4156007" y="4127894"/>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72" name="テキスト ボックス 71"/>
          <p:cNvSpPr txBox="1"/>
          <p:nvPr/>
        </p:nvSpPr>
        <p:spPr>
          <a:xfrm>
            <a:off x="4174097" y="4427624"/>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73" name="テキスト ボックス 72"/>
          <p:cNvSpPr txBox="1"/>
          <p:nvPr/>
        </p:nvSpPr>
        <p:spPr>
          <a:xfrm>
            <a:off x="4174097" y="5043588"/>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74" name="テキスト ボックス 73"/>
          <p:cNvSpPr txBox="1"/>
          <p:nvPr/>
        </p:nvSpPr>
        <p:spPr>
          <a:xfrm>
            <a:off x="4166867" y="4720243"/>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75" name="テキスト ボックス 74"/>
          <p:cNvSpPr txBox="1"/>
          <p:nvPr/>
        </p:nvSpPr>
        <p:spPr>
          <a:xfrm>
            <a:off x="8352308" y="2940605"/>
            <a:ext cx="451945" cy="369332"/>
          </a:xfrm>
          <a:prstGeom prst="rect">
            <a:avLst/>
          </a:prstGeom>
          <a:noFill/>
        </p:spPr>
        <p:txBody>
          <a:bodyPr wrap="square" rtlCol="0">
            <a:spAutoFit/>
          </a:bodyPr>
          <a:lstStyle/>
          <a:p>
            <a:r>
              <a:rPr lang="en-US" altLang="ja-JP" dirty="0" smtClean="0">
                <a:solidFill>
                  <a:srgbClr val="FF0000"/>
                </a:solidFill>
              </a:rPr>
              <a:t>10</a:t>
            </a:r>
            <a:endParaRPr kumimoji="1" lang="ja-JP" altLang="en-US" dirty="0">
              <a:solidFill>
                <a:srgbClr val="FF0000"/>
              </a:solidFill>
            </a:endParaRPr>
          </a:p>
        </p:txBody>
      </p:sp>
      <p:sp>
        <p:nvSpPr>
          <p:cNvPr id="76" name="テキスト ボックス 75"/>
          <p:cNvSpPr txBox="1"/>
          <p:nvPr/>
        </p:nvSpPr>
        <p:spPr>
          <a:xfrm>
            <a:off x="8329155" y="3450996"/>
            <a:ext cx="595337" cy="276999"/>
          </a:xfrm>
          <a:prstGeom prst="rect">
            <a:avLst/>
          </a:prstGeom>
          <a:noFill/>
        </p:spPr>
        <p:txBody>
          <a:bodyPr wrap="square" rtlCol="0">
            <a:spAutoFit/>
          </a:bodyPr>
          <a:lstStyle/>
          <a:p>
            <a:r>
              <a:rPr lang="ja-JP" altLang="en-US" sz="1200" dirty="0" smtClean="0">
                <a:solidFill>
                  <a:srgbClr val="FF0000"/>
                </a:solidFill>
              </a:rPr>
              <a:t>４</a:t>
            </a:r>
            <a:r>
              <a:rPr lang="en-US" altLang="ja-JP" sz="1200" dirty="0" smtClean="0">
                <a:solidFill>
                  <a:srgbClr val="FF0000"/>
                </a:solidFill>
              </a:rPr>
              <a:t>:</a:t>
            </a:r>
            <a:r>
              <a:rPr lang="ja-JP" altLang="en-US" sz="1200" dirty="0" smtClean="0">
                <a:solidFill>
                  <a:srgbClr val="FF0000"/>
                </a:solidFill>
              </a:rPr>
              <a:t>７</a:t>
            </a:r>
            <a:endParaRPr kumimoji="1" lang="ja-JP" altLang="en-US" sz="1200" dirty="0">
              <a:solidFill>
                <a:srgbClr val="FF0000"/>
              </a:solidFill>
            </a:endParaRPr>
          </a:p>
        </p:txBody>
      </p:sp>
      <p:sp>
        <p:nvSpPr>
          <p:cNvPr id="77" name="テキスト ボックス 76"/>
          <p:cNvSpPr txBox="1"/>
          <p:nvPr/>
        </p:nvSpPr>
        <p:spPr>
          <a:xfrm>
            <a:off x="8272007" y="3914873"/>
            <a:ext cx="595337" cy="276999"/>
          </a:xfrm>
          <a:prstGeom prst="rect">
            <a:avLst/>
          </a:prstGeom>
          <a:noFill/>
        </p:spPr>
        <p:txBody>
          <a:bodyPr wrap="square" rtlCol="0">
            <a:spAutoFit/>
          </a:bodyPr>
          <a:lstStyle/>
          <a:p>
            <a:r>
              <a:rPr lang="en-US" altLang="ja-JP" sz="1200" dirty="0" smtClean="0">
                <a:solidFill>
                  <a:srgbClr val="FF0000"/>
                </a:solidFill>
              </a:rPr>
              <a:t>13:13</a:t>
            </a:r>
            <a:endParaRPr kumimoji="1" lang="ja-JP" altLang="en-US" sz="1200" dirty="0">
              <a:solidFill>
                <a:srgbClr val="FF0000"/>
              </a:solidFill>
            </a:endParaRPr>
          </a:p>
        </p:txBody>
      </p:sp>
      <p:sp>
        <p:nvSpPr>
          <p:cNvPr id="79" name="円/楕円 78"/>
          <p:cNvSpPr/>
          <p:nvPr/>
        </p:nvSpPr>
        <p:spPr>
          <a:xfrm>
            <a:off x="8393958" y="2913407"/>
            <a:ext cx="357352" cy="3864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1" name="直線コネクタ 80"/>
          <p:cNvCxnSpPr/>
          <p:nvPr/>
        </p:nvCxnSpPr>
        <p:spPr>
          <a:xfrm flipV="1">
            <a:off x="11760792" y="4583751"/>
            <a:ext cx="106743" cy="1492"/>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11803496" y="2404626"/>
            <a:ext cx="9832" cy="216710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6" name="テキスト ボックス 85"/>
          <p:cNvSpPr txBox="1"/>
          <p:nvPr/>
        </p:nvSpPr>
        <p:spPr>
          <a:xfrm>
            <a:off x="4654214" y="4194819"/>
            <a:ext cx="348017" cy="369332"/>
          </a:xfrm>
          <a:prstGeom prst="rect">
            <a:avLst/>
          </a:prstGeom>
          <a:noFill/>
        </p:spPr>
        <p:txBody>
          <a:bodyPr wrap="square" rtlCol="0">
            <a:spAutoFit/>
          </a:bodyPr>
          <a:lstStyle/>
          <a:p>
            <a:r>
              <a:rPr lang="ja-JP" altLang="en-US" dirty="0"/>
              <a:t>✔</a:t>
            </a:r>
            <a:endParaRPr kumimoji="1" lang="ja-JP" altLang="en-US" dirty="0"/>
          </a:p>
        </p:txBody>
      </p:sp>
      <p:sp>
        <p:nvSpPr>
          <p:cNvPr id="87" name="テキスト ボックス 86"/>
          <p:cNvSpPr txBox="1"/>
          <p:nvPr/>
        </p:nvSpPr>
        <p:spPr>
          <a:xfrm>
            <a:off x="5224203" y="4403333"/>
            <a:ext cx="357352" cy="369332"/>
          </a:xfrm>
          <a:prstGeom prst="rect">
            <a:avLst/>
          </a:prstGeom>
          <a:noFill/>
        </p:spPr>
        <p:txBody>
          <a:bodyPr wrap="square" rtlCol="0">
            <a:spAutoFit/>
          </a:bodyPr>
          <a:lstStyle/>
          <a:p>
            <a:r>
              <a:rPr lang="ja-JP" altLang="en-US" dirty="0"/>
              <a:t>５</a:t>
            </a:r>
            <a:endParaRPr kumimoji="1" lang="ja-JP" altLang="en-US" dirty="0"/>
          </a:p>
        </p:txBody>
      </p:sp>
      <p:sp>
        <p:nvSpPr>
          <p:cNvPr id="88" name="テキスト ボックス 87"/>
          <p:cNvSpPr txBox="1"/>
          <p:nvPr/>
        </p:nvSpPr>
        <p:spPr>
          <a:xfrm>
            <a:off x="4999697" y="4219625"/>
            <a:ext cx="322428" cy="369332"/>
          </a:xfrm>
          <a:prstGeom prst="rect">
            <a:avLst/>
          </a:prstGeom>
          <a:noFill/>
        </p:spPr>
        <p:txBody>
          <a:bodyPr wrap="square" rtlCol="0">
            <a:spAutoFit/>
          </a:bodyPr>
          <a:lstStyle/>
          <a:p>
            <a:r>
              <a:rPr lang="ja-JP" altLang="en-US" dirty="0"/>
              <a:t>✔</a:t>
            </a:r>
            <a:endParaRPr kumimoji="1" lang="ja-JP" altLang="en-US" dirty="0"/>
          </a:p>
        </p:txBody>
      </p:sp>
      <p:sp>
        <p:nvSpPr>
          <p:cNvPr id="89" name="テキスト ボックス 88"/>
          <p:cNvSpPr txBox="1"/>
          <p:nvPr/>
        </p:nvSpPr>
        <p:spPr>
          <a:xfrm>
            <a:off x="4495879" y="4394811"/>
            <a:ext cx="322428" cy="369332"/>
          </a:xfrm>
          <a:prstGeom prst="rect">
            <a:avLst/>
          </a:prstGeom>
          <a:noFill/>
        </p:spPr>
        <p:txBody>
          <a:bodyPr wrap="square" rtlCol="0">
            <a:spAutoFit/>
          </a:bodyPr>
          <a:lstStyle/>
          <a:p>
            <a:r>
              <a:rPr lang="ja-JP" altLang="en-US" dirty="0" smtClean="0"/>
              <a:t>２</a:t>
            </a:r>
            <a:endParaRPr kumimoji="1" lang="ja-JP" altLang="en-US" dirty="0"/>
          </a:p>
        </p:txBody>
      </p:sp>
      <p:sp>
        <p:nvSpPr>
          <p:cNvPr id="90" name="テキスト ボックス 89"/>
          <p:cNvSpPr txBox="1"/>
          <p:nvPr/>
        </p:nvSpPr>
        <p:spPr>
          <a:xfrm>
            <a:off x="5756883" y="4185171"/>
            <a:ext cx="331077" cy="369332"/>
          </a:xfrm>
          <a:prstGeom prst="rect">
            <a:avLst/>
          </a:prstGeom>
          <a:noFill/>
        </p:spPr>
        <p:txBody>
          <a:bodyPr wrap="square" rtlCol="0">
            <a:spAutoFit/>
          </a:bodyPr>
          <a:lstStyle/>
          <a:p>
            <a:r>
              <a:rPr lang="ja-JP" altLang="en-US" dirty="0"/>
              <a:t>✔</a:t>
            </a:r>
            <a:endParaRPr kumimoji="1" lang="ja-JP" altLang="en-US" dirty="0"/>
          </a:p>
        </p:txBody>
      </p:sp>
      <p:sp>
        <p:nvSpPr>
          <p:cNvPr id="91" name="テキスト ボックス 90"/>
          <p:cNvSpPr txBox="1"/>
          <p:nvPr/>
        </p:nvSpPr>
        <p:spPr>
          <a:xfrm>
            <a:off x="5344803" y="4234699"/>
            <a:ext cx="322428" cy="369332"/>
          </a:xfrm>
          <a:prstGeom prst="rect">
            <a:avLst/>
          </a:prstGeom>
          <a:noFill/>
        </p:spPr>
        <p:txBody>
          <a:bodyPr wrap="square" rtlCol="0">
            <a:spAutoFit/>
          </a:bodyPr>
          <a:lstStyle/>
          <a:p>
            <a:r>
              <a:rPr lang="ja-JP" altLang="en-US" dirty="0"/>
              <a:t>✔</a:t>
            </a:r>
            <a:endParaRPr kumimoji="1" lang="ja-JP" altLang="en-US" dirty="0"/>
          </a:p>
        </p:txBody>
      </p:sp>
      <p:sp>
        <p:nvSpPr>
          <p:cNvPr id="92" name="テキスト ボックス 91"/>
          <p:cNvSpPr txBox="1"/>
          <p:nvPr/>
        </p:nvSpPr>
        <p:spPr>
          <a:xfrm>
            <a:off x="6144805" y="4185171"/>
            <a:ext cx="331077" cy="369332"/>
          </a:xfrm>
          <a:prstGeom prst="rect">
            <a:avLst/>
          </a:prstGeom>
          <a:noFill/>
        </p:spPr>
        <p:txBody>
          <a:bodyPr wrap="square" rtlCol="0">
            <a:spAutoFit/>
          </a:bodyPr>
          <a:lstStyle/>
          <a:p>
            <a:r>
              <a:rPr lang="ja-JP" altLang="en-US" dirty="0"/>
              <a:t>✔</a:t>
            </a:r>
            <a:endParaRPr kumimoji="1" lang="ja-JP" altLang="en-US" dirty="0"/>
          </a:p>
        </p:txBody>
      </p:sp>
      <p:sp>
        <p:nvSpPr>
          <p:cNvPr id="93" name="テキスト ボックス 92"/>
          <p:cNvSpPr txBox="1"/>
          <p:nvPr/>
        </p:nvSpPr>
        <p:spPr>
          <a:xfrm>
            <a:off x="6010690" y="4394643"/>
            <a:ext cx="313639" cy="369332"/>
          </a:xfrm>
          <a:prstGeom prst="rect">
            <a:avLst/>
          </a:prstGeom>
          <a:noFill/>
        </p:spPr>
        <p:txBody>
          <a:bodyPr wrap="square" rtlCol="0">
            <a:spAutoFit/>
          </a:bodyPr>
          <a:lstStyle/>
          <a:p>
            <a:r>
              <a:rPr kumimoji="1" lang="ja-JP" altLang="en-US" dirty="0" smtClean="0"/>
              <a:t>８</a:t>
            </a:r>
            <a:endParaRPr kumimoji="1" lang="ja-JP" altLang="en-US" dirty="0"/>
          </a:p>
        </p:txBody>
      </p:sp>
      <p:sp>
        <p:nvSpPr>
          <p:cNvPr id="94" name="テキスト ボックス 93"/>
          <p:cNvSpPr txBox="1"/>
          <p:nvPr/>
        </p:nvSpPr>
        <p:spPr>
          <a:xfrm>
            <a:off x="4874451" y="4391888"/>
            <a:ext cx="322428" cy="369332"/>
          </a:xfrm>
          <a:prstGeom prst="rect">
            <a:avLst/>
          </a:prstGeom>
          <a:noFill/>
        </p:spPr>
        <p:txBody>
          <a:bodyPr wrap="square" rtlCol="0">
            <a:spAutoFit/>
          </a:bodyPr>
          <a:lstStyle/>
          <a:p>
            <a:r>
              <a:rPr lang="ja-JP" altLang="en-US" dirty="0" smtClean="0"/>
              <a:t>４</a:t>
            </a:r>
            <a:endParaRPr kumimoji="1" lang="ja-JP" altLang="en-US" dirty="0"/>
          </a:p>
        </p:txBody>
      </p:sp>
      <p:sp>
        <p:nvSpPr>
          <p:cNvPr id="95" name="テキスト ボックス 94"/>
          <p:cNvSpPr txBox="1"/>
          <p:nvPr/>
        </p:nvSpPr>
        <p:spPr>
          <a:xfrm>
            <a:off x="5615136" y="4403333"/>
            <a:ext cx="331077" cy="369332"/>
          </a:xfrm>
          <a:prstGeom prst="rect">
            <a:avLst/>
          </a:prstGeom>
          <a:noFill/>
        </p:spPr>
        <p:txBody>
          <a:bodyPr wrap="square" rtlCol="0">
            <a:spAutoFit/>
          </a:bodyPr>
          <a:lstStyle/>
          <a:p>
            <a:r>
              <a:rPr kumimoji="1" lang="ja-JP" altLang="en-US" dirty="0" smtClean="0"/>
              <a:t>７</a:t>
            </a:r>
            <a:endParaRPr kumimoji="1" lang="ja-JP" altLang="en-US" dirty="0"/>
          </a:p>
        </p:txBody>
      </p:sp>
      <p:sp>
        <p:nvSpPr>
          <p:cNvPr id="96" name="テキスト ボックス 95"/>
          <p:cNvSpPr txBox="1"/>
          <p:nvPr/>
        </p:nvSpPr>
        <p:spPr>
          <a:xfrm>
            <a:off x="6469410" y="4185171"/>
            <a:ext cx="331077" cy="369332"/>
          </a:xfrm>
          <a:prstGeom prst="rect">
            <a:avLst/>
          </a:prstGeom>
          <a:noFill/>
        </p:spPr>
        <p:txBody>
          <a:bodyPr wrap="square" rtlCol="0">
            <a:spAutoFit/>
          </a:bodyPr>
          <a:lstStyle/>
          <a:p>
            <a:r>
              <a:rPr lang="ja-JP" altLang="en-US" dirty="0"/>
              <a:t>✔</a:t>
            </a:r>
            <a:endParaRPr kumimoji="1" lang="ja-JP" altLang="en-US" dirty="0"/>
          </a:p>
        </p:txBody>
      </p:sp>
      <p:sp>
        <p:nvSpPr>
          <p:cNvPr id="97" name="テキスト ボックス 96"/>
          <p:cNvSpPr txBox="1"/>
          <p:nvPr/>
        </p:nvSpPr>
        <p:spPr>
          <a:xfrm>
            <a:off x="6857332" y="4185171"/>
            <a:ext cx="331077" cy="369332"/>
          </a:xfrm>
          <a:prstGeom prst="rect">
            <a:avLst/>
          </a:prstGeom>
          <a:noFill/>
        </p:spPr>
        <p:txBody>
          <a:bodyPr wrap="square" rtlCol="0">
            <a:spAutoFit/>
          </a:bodyPr>
          <a:lstStyle/>
          <a:p>
            <a:r>
              <a:rPr lang="ja-JP" altLang="en-US" dirty="0"/>
              <a:t>✔</a:t>
            </a:r>
            <a:endParaRPr kumimoji="1" lang="ja-JP" altLang="en-US" dirty="0"/>
          </a:p>
        </p:txBody>
      </p:sp>
      <p:sp>
        <p:nvSpPr>
          <p:cNvPr id="98" name="テキスト ボックス 97"/>
          <p:cNvSpPr txBox="1"/>
          <p:nvPr/>
        </p:nvSpPr>
        <p:spPr>
          <a:xfrm>
            <a:off x="6703114" y="4393671"/>
            <a:ext cx="445053" cy="369332"/>
          </a:xfrm>
          <a:prstGeom prst="rect">
            <a:avLst/>
          </a:prstGeom>
          <a:noFill/>
        </p:spPr>
        <p:txBody>
          <a:bodyPr wrap="square" rtlCol="0">
            <a:spAutoFit/>
          </a:bodyPr>
          <a:lstStyle/>
          <a:p>
            <a:r>
              <a:rPr lang="en-US" altLang="ja-JP" dirty="0" smtClean="0"/>
              <a:t>11</a:t>
            </a:r>
            <a:endParaRPr kumimoji="1" lang="ja-JP" altLang="en-US" dirty="0"/>
          </a:p>
        </p:txBody>
      </p:sp>
      <p:sp>
        <p:nvSpPr>
          <p:cNvPr id="99" name="テキスト ボックス 98"/>
          <p:cNvSpPr txBox="1"/>
          <p:nvPr/>
        </p:nvSpPr>
        <p:spPr>
          <a:xfrm>
            <a:off x="6327663" y="4403333"/>
            <a:ext cx="331077" cy="369332"/>
          </a:xfrm>
          <a:prstGeom prst="rect">
            <a:avLst/>
          </a:prstGeom>
          <a:noFill/>
        </p:spPr>
        <p:txBody>
          <a:bodyPr wrap="square" rtlCol="0">
            <a:spAutoFit/>
          </a:bodyPr>
          <a:lstStyle/>
          <a:p>
            <a:r>
              <a:rPr lang="ja-JP" altLang="en-US" dirty="0"/>
              <a:t>９</a:t>
            </a:r>
            <a:endParaRPr kumimoji="1" lang="ja-JP" altLang="en-US" dirty="0"/>
          </a:p>
        </p:txBody>
      </p:sp>
      <p:sp>
        <p:nvSpPr>
          <p:cNvPr id="100" name="テキスト ボックス 99"/>
          <p:cNvSpPr txBox="1"/>
          <p:nvPr/>
        </p:nvSpPr>
        <p:spPr>
          <a:xfrm>
            <a:off x="4637598" y="4649331"/>
            <a:ext cx="357352" cy="369332"/>
          </a:xfrm>
          <a:prstGeom prst="rect">
            <a:avLst/>
          </a:prstGeom>
          <a:noFill/>
        </p:spPr>
        <p:txBody>
          <a:bodyPr wrap="square" rtlCol="0">
            <a:spAutoFit/>
          </a:bodyPr>
          <a:lstStyle/>
          <a:p>
            <a:r>
              <a:rPr lang="ja-JP" altLang="en-US" dirty="0"/>
              <a:t>✔</a:t>
            </a:r>
            <a:endParaRPr kumimoji="1" lang="ja-JP" altLang="en-US" dirty="0"/>
          </a:p>
        </p:txBody>
      </p:sp>
      <p:sp>
        <p:nvSpPr>
          <p:cNvPr id="101" name="テキスト ボックス 100"/>
          <p:cNvSpPr txBox="1"/>
          <p:nvPr/>
        </p:nvSpPr>
        <p:spPr>
          <a:xfrm>
            <a:off x="5207586" y="4867493"/>
            <a:ext cx="495969" cy="369332"/>
          </a:xfrm>
          <a:prstGeom prst="rect">
            <a:avLst/>
          </a:prstGeom>
          <a:noFill/>
        </p:spPr>
        <p:txBody>
          <a:bodyPr wrap="square" rtlCol="0">
            <a:spAutoFit/>
          </a:bodyPr>
          <a:lstStyle/>
          <a:p>
            <a:r>
              <a:rPr lang="en-US" altLang="ja-JP" dirty="0" smtClean="0"/>
              <a:t>17</a:t>
            </a:r>
            <a:endParaRPr kumimoji="1" lang="ja-JP" altLang="en-US" dirty="0"/>
          </a:p>
        </p:txBody>
      </p:sp>
      <p:sp>
        <p:nvSpPr>
          <p:cNvPr id="102" name="テキスト ボックス 101"/>
          <p:cNvSpPr txBox="1"/>
          <p:nvPr/>
        </p:nvSpPr>
        <p:spPr>
          <a:xfrm>
            <a:off x="4983080" y="4674137"/>
            <a:ext cx="331077" cy="369332"/>
          </a:xfrm>
          <a:prstGeom prst="rect">
            <a:avLst/>
          </a:prstGeom>
          <a:noFill/>
        </p:spPr>
        <p:txBody>
          <a:bodyPr wrap="square" rtlCol="0">
            <a:spAutoFit/>
          </a:bodyPr>
          <a:lstStyle/>
          <a:p>
            <a:r>
              <a:rPr lang="ja-JP" altLang="en-US" dirty="0"/>
              <a:t>✔</a:t>
            </a:r>
            <a:endParaRPr kumimoji="1" lang="ja-JP" altLang="en-US" dirty="0"/>
          </a:p>
        </p:txBody>
      </p:sp>
      <p:sp>
        <p:nvSpPr>
          <p:cNvPr id="103" name="テキスト ボックス 102"/>
          <p:cNvSpPr txBox="1"/>
          <p:nvPr/>
        </p:nvSpPr>
        <p:spPr>
          <a:xfrm>
            <a:off x="4443637" y="4836264"/>
            <a:ext cx="456250" cy="369332"/>
          </a:xfrm>
          <a:prstGeom prst="rect">
            <a:avLst/>
          </a:prstGeom>
          <a:noFill/>
        </p:spPr>
        <p:txBody>
          <a:bodyPr wrap="square" rtlCol="0">
            <a:spAutoFit/>
          </a:bodyPr>
          <a:lstStyle/>
          <a:p>
            <a:r>
              <a:rPr kumimoji="1" lang="en-US" altLang="ja-JP" dirty="0" smtClean="0"/>
              <a:t>14</a:t>
            </a:r>
          </a:p>
        </p:txBody>
      </p:sp>
      <p:sp>
        <p:nvSpPr>
          <p:cNvPr id="104" name="テキスト ボックス 103"/>
          <p:cNvSpPr txBox="1"/>
          <p:nvPr/>
        </p:nvSpPr>
        <p:spPr>
          <a:xfrm>
            <a:off x="5740267" y="4649331"/>
            <a:ext cx="331077" cy="369332"/>
          </a:xfrm>
          <a:prstGeom prst="rect">
            <a:avLst/>
          </a:prstGeom>
          <a:noFill/>
        </p:spPr>
        <p:txBody>
          <a:bodyPr wrap="square" rtlCol="0">
            <a:spAutoFit/>
          </a:bodyPr>
          <a:lstStyle/>
          <a:p>
            <a:r>
              <a:rPr lang="ja-JP" altLang="en-US" dirty="0"/>
              <a:t>✔</a:t>
            </a:r>
            <a:endParaRPr kumimoji="1" lang="ja-JP" altLang="en-US" dirty="0"/>
          </a:p>
        </p:txBody>
      </p:sp>
      <p:sp>
        <p:nvSpPr>
          <p:cNvPr id="105" name="テキスト ボックス 104"/>
          <p:cNvSpPr txBox="1"/>
          <p:nvPr/>
        </p:nvSpPr>
        <p:spPr>
          <a:xfrm>
            <a:off x="5347873" y="4670277"/>
            <a:ext cx="331077" cy="369332"/>
          </a:xfrm>
          <a:prstGeom prst="rect">
            <a:avLst/>
          </a:prstGeom>
          <a:noFill/>
        </p:spPr>
        <p:txBody>
          <a:bodyPr wrap="square" rtlCol="0">
            <a:spAutoFit/>
          </a:bodyPr>
          <a:lstStyle/>
          <a:p>
            <a:r>
              <a:rPr lang="ja-JP" altLang="en-US" dirty="0"/>
              <a:t>✔</a:t>
            </a:r>
            <a:endParaRPr kumimoji="1" lang="ja-JP" altLang="en-US" dirty="0"/>
          </a:p>
        </p:txBody>
      </p:sp>
      <p:sp>
        <p:nvSpPr>
          <p:cNvPr id="106" name="テキスト ボックス 105"/>
          <p:cNvSpPr txBox="1"/>
          <p:nvPr/>
        </p:nvSpPr>
        <p:spPr>
          <a:xfrm>
            <a:off x="6128189" y="4649331"/>
            <a:ext cx="331077" cy="369332"/>
          </a:xfrm>
          <a:prstGeom prst="rect">
            <a:avLst/>
          </a:prstGeom>
          <a:noFill/>
        </p:spPr>
        <p:txBody>
          <a:bodyPr wrap="square" rtlCol="0">
            <a:spAutoFit/>
          </a:bodyPr>
          <a:lstStyle/>
          <a:p>
            <a:r>
              <a:rPr lang="ja-JP" altLang="en-US" dirty="0"/>
              <a:t>✔</a:t>
            </a:r>
            <a:endParaRPr kumimoji="1" lang="ja-JP" altLang="en-US" dirty="0"/>
          </a:p>
        </p:txBody>
      </p:sp>
      <p:sp>
        <p:nvSpPr>
          <p:cNvPr id="107" name="テキスト ボックス 106"/>
          <p:cNvSpPr txBox="1"/>
          <p:nvPr/>
        </p:nvSpPr>
        <p:spPr>
          <a:xfrm>
            <a:off x="5967941" y="4835269"/>
            <a:ext cx="521791" cy="369332"/>
          </a:xfrm>
          <a:prstGeom prst="rect">
            <a:avLst/>
          </a:prstGeom>
          <a:noFill/>
        </p:spPr>
        <p:txBody>
          <a:bodyPr wrap="square" rtlCol="0">
            <a:spAutoFit/>
          </a:bodyPr>
          <a:lstStyle/>
          <a:p>
            <a:r>
              <a:rPr lang="en-US" altLang="ja-JP" dirty="0" smtClean="0"/>
              <a:t>19</a:t>
            </a:r>
            <a:endParaRPr kumimoji="1" lang="ja-JP" altLang="en-US" dirty="0"/>
          </a:p>
        </p:txBody>
      </p:sp>
      <p:sp>
        <p:nvSpPr>
          <p:cNvPr id="108" name="テキスト ボックス 107"/>
          <p:cNvSpPr txBox="1"/>
          <p:nvPr/>
        </p:nvSpPr>
        <p:spPr>
          <a:xfrm>
            <a:off x="4778026" y="4846400"/>
            <a:ext cx="467343" cy="369332"/>
          </a:xfrm>
          <a:prstGeom prst="rect">
            <a:avLst/>
          </a:prstGeom>
          <a:noFill/>
        </p:spPr>
        <p:txBody>
          <a:bodyPr wrap="square" rtlCol="0">
            <a:spAutoFit/>
          </a:bodyPr>
          <a:lstStyle/>
          <a:p>
            <a:r>
              <a:rPr lang="en-US" altLang="ja-JP" dirty="0" smtClean="0"/>
              <a:t>16</a:t>
            </a:r>
            <a:endParaRPr kumimoji="1" lang="ja-JP" altLang="en-US" dirty="0"/>
          </a:p>
        </p:txBody>
      </p:sp>
      <p:sp>
        <p:nvSpPr>
          <p:cNvPr id="109" name="テキスト ボックス 108"/>
          <p:cNvSpPr txBox="1"/>
          <p:nvPr/>
        </p:nvSpPr>
        <p:spPr>
          <a:xfrm>
            <a:off x="5598520" y="4867493"/>
            <a:ext cx="472824" cy="369332"/>
          </a:xfrm>
          <a:prstGeom prst="rect">
            <a:avLst/>
          </a:prstGeom>
          <a:noFill/>
        </p:spPr>
        <p:txBody>
          <a:bodyPr wrap="square" rtlCol="0">
            <a:spAutoFit/>
          </a:bodyPr>
          <a:lstStyle/>
          <a:p>
            <a:r>
              <a:rPr lang="en-US" altLang="ja-JP" dirty="0" smtClean="0"/>
              <a:t>18</a:t>
            </a:r>
            <a:endParaRPr kumimoji="1" lang="ja-JP" altLang="en-US" dirty="0"/>
          </a:p>
        </p:txBody>
      </p:sp>
      <p:sp>
        <p:nvSpPr>
          <p:cNvPr id="110" name="テキスト ボックス 109"/>
          <p:cNvSpPr txBox="1"/>
          <p:nvPr/>
        </p:nvSpPr>
        <p:spPr>
          <a:xfrm>
            <a:off x="7574107" y="4185171"/>
            <a:ext cx="331077" cy="369332"/>
          </a:xfrm>
          <a:prstGeom prst="rect">
            <a:avLst/>
          </a:prstGeom>
          <a:noFill/>
        </p:spPr>
        <p:txBody>
          <a:bodyPr wrap="square" rtlCol="0">
            <a:spAutoFit/>
          </a:bodyPr>
          <a:lstStyle/>
          <a:p>
            <a:r>
              <a:rPr lang="ja-JP" altLang="en-US" dirty="0"/>
              <a:t>✔</a:t>
            </a:r>
            <a:endParaRPr kumimoji="1" lang="ja-JP" altLang="en-US" dirty="0"/>
          </a:p>
        </p:txBody>
      </p:sp>
      <p:sp>
        <p:nvSpPr>
          <p:cNvPr id="111" name="テキスト ボックス 110"/>
          <p:cNvSpPr txBox="1"/>
          <p:nvPr/>
        </p:nvSpPr>
        <p:spPr>
          <a:xfrm>
            <a:off x="7194930" y="4215911"/>
            <a:ext cx="331077" cy="369332"/>
          </a:xfrm>
          <a:prstGeom prst="rect">
            <a:avLst/>
          </a:prstGeom>
          <a:noFill/>
        </p:spPr>
        <p:txBody>
          <a:bodyPr wrap="square" rtlCol="0">
            <a:spAutoFit/>
          </a:bodyPr>
          <a:lstStyle/>
          <a:p>
            <a:r>
              <a:rPr lang="ja-JP" altLang="en-US" dirty="0"/>
              <a:t>✔</a:t>
            </a:r>
            <a:endParaRPr kumimoji="1" lang="ja-JP" altLang="en-US" dirty="0"/>
          </a:p>
        </p:txBody>
      </p:sp>
      <p:sp>
        <p:nvSpPr>
          <p:cNvPr id="112" name="テキスト ボックス 111"/>
          <p:cNvSpPr txBox="1"/>
          <p:nvPr/>
        </p:nvSpPr>
        <p:spPr>
          <a:xfrm>
            <a:off x="7433797" y="4386554"/>
            <a:ext cx="430562" cy="369332"/>
          </a:xfrm>
          <a:prstGeom prst="rect">
            <a:avLst/>
          </a:prstGeom>
          <a:noFill/>
        </p:spPr>
        <p:txBody>
          <a:bodyPr wrap="square" rtlCol="0">
            <a:spAutoFit/>
          </a:bodyPr>
          <a:lstStyle/>
          <a:p>
            <a:r>
              <a:rPr lang="en-US" altLang="ja-JP" dirty="0" smtClean="0"/>
              <a:t>13</a:t>
            </a:r>
            <a:endParaRPr kumimoji="1" lang="ja-JP" altLang="en-US" dirty="0"/>
          </a:p>
        </p:txBody>
      </p:sp>
      <p:sp>
        <p:nvSpPr>
          <p:cNvPr id="113" name="テキスト ボックス 112"/>
          <p:cNvSpPr txBox="1"/>
          <p:nvPr/>
        </p:nvSpPr>
        <p:spPr>
          <a:xfrm>
            <a:off x="7040319" y="4389605"/>
            <a:ext cx="470012" cy="369332"/>
          </a:xfrm>
          <a:prstGeom prst="rect">
            <a:avLst/>
          </a:prstGeom>
          <a:noFill/>
        </p:spPr>
        <p:txBody>
          <a:bodyPr wrap="square" rtlCol="0">
            <a:spAutoFit/>
          </a:bodyPr>
          <a:lstStyle/>
          <a:p>
            <a:r>
              <a:rPr lang="en-US" altLang="ja-JP" dirty="0" smtClean="0"/>
              <a:t>12</a:t>
            </a:r>
            <a:endParaRPr kumimoji="1" lang="ja-JP" altLang="en-US" dirty="0"/>
          </a:p>
        </p:txBody>
      </p:sp>
      <p:sp>
        <p:nvSpPr>
          <p:cNvPr id="114" name="円/楕円 113"/>
          <p:cNvSpPr/>
          <p:nvPr/>
        </p:nvSpPr>
        <p:spPr>
          <a:xfrm>
            <a:off x="6005065" y="4831837"/>
            <a:ext cx="357352" cy="3864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テキスト ボックス 114"/>
          <p:cNvSpPr txBox="1"/>
          <p:nvPr/>
        </p:nvSpPr>
        <p:spPr>
          <a:xfrm>
            <a:off x="7718776" y="2495747"/>
            <a:ext cx="348017" cy="369332"/>
          </a:xfrm>
          <a:prstGeom prst="rect">
            <a:avLst/>
          </a:prstGeom>
          <a:noFill/>
        </p:spPr>
        <p:txBody>
          <a:bodyPr wrap="square" rtlCol="0">
            <a:spAutoFit/>
          </a:bodyPr>
          <a:lstStyle/>
          <a:p>
            <a:r>
              <a:rPr lang="ja-JP" altLang="en-US" dirty="0" smtClean="0"/>
              <a:t>／</a:t>
            </a:r>
            <a:endParaRPr kumimoji="1" lang="ja-JP" altLang="en-US" dirty="0"/>
          </a:p>
        </p:txBody>
      </p:sp>
      <p:sp>
        <p:nvSpPr>
          <p:cNvPr id="116" name="テキスト ボックス 115"/>
          <p:cNvSpPr txBox="1"/>
          <p:nvPr/>
        </p:nvSpPr>
        <p:spPr>
          <a:xfrm>
            <a:off x="7725348" y="2709552"/>
            <a:ext cx="348017" cy="369332"/>
          </a:xfrm>
          <a:prstGeom prst="rect">
            <a:avLst/>
          </a:prstGeom>
          <a:noFill/>
        </p:spPr>
        <p:txBody>
          <a:bodyPr wrap="square" rtlCol="0">
            <a:spAutoFit/>
          </a:bodyPr>
          <a:lstStyle/>
          <a:p>
            <a:r>
              <a:rPr lang="ja-JP" altLang="en-US" dirty="0" smtClean="0"/>
              <a:t>／</a:t>
            </a:r>
            <a:endParaRPr kumimoji="1" lang="ja-JP" altLang="en-US" dirty="0"/>
          </a:p>
        </p:txBody>
      </p:sp>
      <p:sp>
        <p:nvSpPr>
          <p:cNvPr id="117" name="テキスト ボックス 116"/>
          <p:cNvSpPr txBox="1"/>
          <p:nvPr/>
        </p:nvSpPr>
        <p:spPr>
          <a:xfrm>
            <a:off x="7724630" y="3642667"/>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18" name="テキスト ボックス 117"/>
          <p:cNvSpPr txBox="1"/>
          <p:nvPr/>
        </p:nvSpPr>
        <p:spPr>
          <a:xfrm>
            <a:off x="7722081" y="3405275"/>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19" name="テキスト ボックス 118"/>
          <p:cNvSpPr txBox="1"/>
          <p:nvPr/>
        </p:nvSpPr>
        <p:spPr>
          <a:xfrm>
            <a:off x="7732127" y="3144644"/>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0" name="テキスト ボックス 119"/>
          <p:cNvSpPr txBox="1"/>
          <p:nvPr/>
        </p:nvSpPr>
        <p:spPr>
          <a:xfrm>
            <a:off x="7716428" y="2939349"/>
            <a:ext cx="348017" cy="369332"/>
          </a:xfrm>
          <a:prstGeom prst="rect">
            <a:avLst/>
          </a:prstGeom>
          <a:noFill/>
        </p:spPr>
        <p:txBody>
          <a:bodyPr wrap="square" rtlCol="0">
            <a:spAutoFit/>
          </a:bodyPr>
          <a:lstStyle/>
          <a:p>
            <a:r>
              <a:rPr lang="ja-JP" altLang="en-US" dirty="0" smtClean="0"/>
              <a:t>／</a:t>
            </a:r>
            <a:endParaRPr kumimoji="1" lang="ja-JP" altLang="en-US" dirty="0"/>
          </a:p>
        </p:txBody>
      </p:sp>
      <p:sp>
        <p:nvSpPr>
          <p:cNvPr id="121" name="テキスト ボックス 120"/>
          <p:cNvSpPr txBox="1"/>
          <p:nvPr/>
        </p:nvSpPr>
        <p:spPr>
          <a:xfrm>
            <a:off x="7733322" y="4992516"/>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2" name="テキスト ボックス 121"/>
          <p:cNvSpPr txBox="1"/>
          <p:nvPr/>
        </p:nvSpPr>
        <p:spPr>
          <a:xfrm>
            <a:off x="7717194" y="4790299"/>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3" name="テキスト ボックス 122"/>
          <p:cNvSpPr txBox="1"/>
          <p:nvPr/>
        </p:nvSpPr>
        <p:spPr>
          <a:xfrm>
            <a:off x="7689054" y="4562642"/>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4" name="テキスト ボックス 123"/>
          <p:cNvSpPr txBox="1"/>
          <p:nvPr/>
        </p:nvSpPr>
        <p:spPr>
          <a:xfrm>
            <a:off x="7716779" y="4328276"/>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5" name="テキスト ボックス 124"/>
          <p:cNvSpPr txBox="1"/>
          <p:nvPr/>
        </p:nvSpPr>
        <p:spPr>
          <a:xfrm>
            <a:off x="7717655" y="4086329"/>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6" name="テキスト ボックス 125"/>
          <p:cNvSpPr txBox="1"/>
          <p:nvPr/>
        </p:nvSpPr>
        <p:spPr>
          <a:xfrm>
            <a:off x="7720375" y="3828865"/>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7" name="テキスト ボックス 126"/>
          <p:cNvSpPr txBox="1"/>
          <p:nvPr/>
        </p:nvSpPr>
        <p:spPr>
          <a:xfrm>
            <a:off x="7898117" y="2481999"/>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8" name="テキスト ボックス 127"/>
          <p:cNvSpPr txBox="1"/>
          <p:nvPr/>
        </p:nvSpPr>
        <p:spPr>
          <a:xfrm>
            <a:off x="7722797" y="5690745"/>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29" name="テキスト ボックス 128"/>
          <p:cNvSpPr txBox="1"/>
          <p:nvPr/>
        </p:nvSpPr>
        <p:spPr>
          <a:xfrm>
            <a:off x="7723917" y="5254774"/>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30" name="テキスト ボックス 129"/>
          <p:cNvSpPr txBox="1"/>
          <p:nvPr/>
        </p:nvSpPr>
        <p:spPr>
          <a:xfrm>
            <a:off x="7718794" y="5948836"/>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31" name="テキスト ボックス 130"/>
          <p:cNvSpPr txBox="1"/>
          <p:nvPr/>
        </p:nvSpPr>
        <p:spPr>
          <a:xfrm>
            <a:off x="7722797" y="5474919"/>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32" name="テキスト ボックス 131"/>
          <p:cNvSpPr txBox="1"/>
          <p:nvPr/>
        </p:nvSpPr>
        <p:spPr>
          <a:xfrm>
            <a:off x="7908550" y="2719806"/>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33" name="テキスト ボックス 132"/>
          <p:cNvSpPr txBox="1"/>
          <p:nvPr/>
        </p:nvSpPr>
        <p:spPr>
          <a:xfrm>
            <a:off x="7891396" y="2954402"/>
            <a:ext cx="357352" cy="369332"/>
          </a:xfrm>
          <a:prstGeom prst="rect">
            <a:avLst/>
          </a:prstGeom>
          <a:noFill/>
        </p:spPr>
        <p:txBody>
          <a:bodyPr wrap="square" rtlCol="0">
            <a:spAutoFit/>
          </a:bodyPr>
          <a:lstStyle/>
          <a:p>
            <a:r>
              <a:rPr lang="ja-JP" altLang="en-US" dirty="0" smtClean="0"/>
              <a:t>／</a:t>
            </a:r>
            <a:endParaRPr kumimoji="1" lang="ja-JP" altLang="en-US" dirty="0"/>
          </a:p>
        </p:txBody>
      </p:sp>
      <p:cxnSp>
        <p:nvCxnSpPr>
          <p:cNvPr id="142" name="直線コネクタ 141"/>
          <p:cNvCxnSpPr/>
          <p:nvPr/>
        </p:nvCxnSpPr>
        <p:spPr>
          <a:xfrm>
            <a:off x="8033988" y="3227412"/>
            <a:ext cx="15050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a:xfrm>
            <a:off x="8043436" y="6230667"/>
            <a:ext cx="15050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p:cNvCxnSpPr/>
          <p:nvPr/>
        </p:nvCxnSpPr>
        <p:spPr>
          <a:xfrm flipH="1">
            <a:off x="8043243" y="3250626"/>
            <a:ext cx="141254" cy="29672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1" name="テキスト ボックス 150"/>
          <p:cNvSpPr txBox="1"/>
          <p:nvPr/>
        </p:nvSpPr>
        <p:spPr>
          <a:xfrm>
            <a:off x="11616384" y="4544408"/>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52" name="テキスト ボックス 151"/>
          <p:cNvSpPr txBox="1"/>
          <p:nvPr/>
        </p:nvSpPr>
        <p:spPr>
          <a:xfrm>
            <a:off x="11780041" y="2728106"/>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54" name="テキスト ボックス 153"/>
          <p:cNvSpPr txBox="1"/>
          <p:nvPr/>
        </p:nvSpPr>
        <p:spPr>
          <a:xfrm>
            <a:off x="11760792" y="2483425"/>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55" name="テキスト ボックス 154"/>
          <p:cNvSpPr txBox="1"/>
          <p:nvPr/>
        </p:nvSpPr>
        <p:spPr>
          <a:xfrm>
            <a:off x="11777904" y="3160044"/>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56" name="テキスト ボックス 155"/>
          <p:cNvSpPr txBox="1"/>
          <p:nvPr/>
        </p:nvSpPr>
        <p:spPr>
          <a:xfrm>
            <a:off x="11775727" y="2938109"/>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57" name="テキスト ボックス 156"/>
          <p:cNvSpPr txBox="1"/>
          <p:nvPr/>
        </p:nvSpPr>
        <p:spPr>
          <a:xfrm>
            <a:off x="11757929" y="3404725"/>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58" name="テキスト ボックス 157"/>
          <p:cNvSpPr txBox="1"/>
          <p:nvPr/>
        </p:nvSpPr>
        <p:spPr>
          <a:xfrm>
            <a:off x="11600389" y="4779106"/>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59" name="テキスト ボックス 158"/>
          <p:cNvSpPr txBox="1"/>
          <p:nvPr/>
        </p:nvSpPr>
        <p:spPr>
          <a:xfrm>
            <a:off x="11573966" y="5020930"/>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60" name="テキスト ボックス 159"/>
          <p:cNvSpPr txBox="1"/>
          <p:nvPr/>
        </p:nvSpPr>
        <p:spPr>
          <a:xfrm>
            <a:off x="11558604" y="5251798"/>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61" name="テキスト ボックス 160"/>
          <p:cNvSpPr txBox="1"/>
          <p:nvPr/>
        </p:nvSpPr>
        <p:spPr>
          <a:xfrm>
            <a:off x="11558604" y="5498328"/>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62" name="テキスト ボックス 161"/>
          <p:cNvSpPr txBox="1"/>
          <p:nvPr/>
        </p:nvSpPr>
        <p:spPr>
          <a:xfrm>
            <a:off x="11594898" y="5715573"/>
            <a:ext cx="357352" cy="369332"/>
          </a:xfrm>
          <a:prstGeom prst="rect">
            <a:avLst/>
          </a:prstGeom>
          <a:noFill/>
        </p:spPr>
        <p:txBody>
          <a:bodyPr wrap="square" rtlCol="0">
            <a:spAutoFit/>
          </a:bodyPr>
          <a:lstStyle/>
          <a:p>
            <a:r>
              <a:rPr lang="ja-JP" altLang="en-US" dirty="0" smtClean="0"/>
              <a:t>／</a:t>
            </a:r>
            <a:endParaRPr kumimoji="1" lang="ja-JP" altLang="en-US" dirty="0"/>
          </a:p>
        </p:txBody>
      </p:sp>
      <p:sp>
        <p:nvSpPr>
          <p:cNvPr id="163" name="テキスト ボックス 162"/>
          <p:cNvSpPr txBox="1"/>
          <p:nvPr/>
        </p:nvSpPr>
        <p:spPr>
          <a:xfrm>
            <a:off x="11586641" y="5970986"/>
            <a:ext cx="357352" cy="369332"/>
          </a:xfrm>
          <a:prstGeom prst="rect">
            <a:avLst/>
          </a:prstGeom>
          <a:noFill/>
        </p:spPr>
        <p:txBody>
          <a:bodyPr wrap="square" rtlCol="0">
            <a:spAutoFit/>
          </a:bodyPr>
          <a:lstStyle/>
          <a:p>
            <a:r>
              <a:rPr lang="ja-JP" altLang="en-US" dirty="0" smtClean="0"/>
              <a:t>／</a:t>
            </a:r>
            <a:endParaRPr kumimoji="1" lang="ja-JP" altLang="en-US" dirty="0"/>
          </a:p>
        </p:txBody>
      </p:sp>
      <p:cxnSp>
        <p:nvCxnSpPr>
          <p:cNvPr id="164" name="直線コネクタ 163"/>
          <p:cNvCxnSpPr>
            <a:endCxn id="163" idx="3"/>
          </p:cNvCxnSpPr>
          <p:nvPr/>
        </p:nvCxnSpPr>
        <p:spPr>
          <a:xfrm flipH="1">
            <a:off x="11943993" y="3663986"/>
            <a:ext cx="129563" cy="249166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6" name="直線コネクタ 165"/>
          <p:cNvCxnSpPr/>
          <p:nvPr/>
        </p:nvCxnSpPr>
        <p:spPr>
          <a:xfrm>
            <a:off x="11920665" y="3643498"/>
            <a:ext cx="137514" cy="256215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8" name="直線コネクタ 167"/>
          <p:cNvCxnSpPr/>
          <p:nvPr/>
        </p:nvCxnSpPr>
        <p:spPr>
          <a:xfrm>
            <a:off x="11923636" y="6190101"/>
            <a:ext cx="15056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3" name="直線コネクタ 172"/>
          <p:cNvCxnSpPr/>
          <p:nvPr/>
        </p:nvCxnSpPr>
        <p:spPr>
          <a:xfrm>
            <a:off x="11931318" y="3643498"/>
            <a:ext cx="135205" cy="43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78" name="テキスト ボックス 177"/>
          <p:cNvSpPr txBox="1"/>
          <p:nvPr/>
        </p:nvSpPr>
        <p:spPr>
          <a:xfrm>
            <a:off x="5949513" y="2894218"/>
            <a:ext cx="451945" cy="369332"/>
          </a:xfrm>
          <a:prstGeom prst="rect">
            <a:avLst/>
          </a:prstGeom>
          <a:noFill/>
        </p:spPr>
        <p:txBody>
          <a:bodyPr wrap="square" rtlCol="0">
            <a:spAutoFit/>
          </a:bodyPr>
          <a:lstStyle/>
          <a:p>
            <a:r>
              <a:rPr lang="en-US" altLang="ja-JP" dirty="0"/>
              <a:t>11</a:t>
            </a:r>
            <a:endParaRPr kumimoji="1" lang="ja-JP" altLang="en-US" dirty="0"/>
          </a:p>
        </p:txBody>
      </p:sp>
      <p:sp>
        <p:nvSpPr>
          <p:cNvPr id="179" name="テキスト ボックス 178"/>
          <p:cNvSpPr txBox="1"/>
          <p:nvPr/>
        </p:nvSpPr>
        <p:spPr>
          <a:xfrm>
            <a:off x="5873139" y="3432184"/>
            <a:ext cx="595337" cy="276999"/>
          </a:xfrm>
          <a:prstGeom prst="rect">
            <a:avLst/>
          </a:prstGeom>
          <a:noFill/>
        </p:spPr>
        <p:txBody>
          <a:bodyPr wrap="square" rtlCol="0">
            <a:spAutoFit/>
          </a:bodyPr>
          <a:lstStyle/>
          <a:p>
            <a:r>
              <a:rPr lang="en-US" altLang="ja-JP" sz="1200" dirty="0" smtClean="0">
                <a:solidFill>
                  <a:srgbClr val="FF0000"/>
                </a:solidFill>
              </a:rPr>
              <a:t>19:20</a:t>
            </a:r>
            <a:endParaRPr kumimoji="1" lang="ja-JP" altLang="en-US" sz="1200" dirty="0">
              <a:solidFill>
                <a:srgbClr val="FF0000"/>
              </a:solidFill>
            </a:endParaRPr>
          </a:p>
        </p:txBody>
      </p:sp>
      <p:sp>
        <p:nvSpPr>
          <p:cNvPr id="180" name="テキスト ボックス 179"/>
          <p:cNvSpPr txBox="1"/>
          <p:nvPr/>
        </p:nvSpPr>
        <p:spPr>
          <a:xfrm>
            <a:off x="7340445" y="3473080"/>
            <a:ext cx="579785" cy="276999"/>
          </a:xfrm>
          <a:prstGeom prst="rect">
            <a:avLst/>
          </a:prstGeom>
          <a:noFill/>
        </p:spPr>
        <p:txBody>
          <a:bodyPr wrap="square" rtlCol="0">
            <a:spAutoFit/>
          </a:bodyPr>
          <a:lstStyle/>
          <a:p>
            <a:r>
              <a:rPr lang="en-US" altLang="ja-JP" sz="1200" dirty="0" smtClean="0">
                <a:solidFill>
                  <a:srgbClr val="FF0000"/>
                </a:solidFill>
              </a:rPr>
              <a:t>13:12</a:t>
            </a:r>
            <a:endParaRPr kumimoji="1" lang="ja-JP" altLang="en-US" sz="1200" dirty="0">
              <a:solidFill>
                <a:srgbClr val="FF0000"/>
              </a:solidFill>
            </a:endParaRPr>
          </a:p>
        </p:txBody>
      </p:sp>
      <p:sp>
        <p:nvSpPr>
          <p:cNvPr id="181" name="テキスト ボックス 180"/>
          <p:cNvSpPr txBox="1"/>
          <p:nvPr/>
        </p:nvSpPr>
        <p:spPr>
          <a:xfrm>
            <a:off x="11071145" y="4228134"/>
            <a:ext cx="331077" cy="369332"/>
          </a:xfrm>
          <a:prstGeom prst="rect">
            <a:avLst/>
          </a:prstGeom>
          <a:noFill/>
        </p:spPr>
        <p:txBody>
          <a:bodyPr wrap="square" rtlCol="0">
            <a:spAutoFit/>
          </a:bodyPr>
          <a:lstStyle/>
          <a:p>
            <a:r>
              <a:rPr lang="ja-JP" altLang="en-US" dirty="0">
                <a:solidFill>
                  <a:srgbClr val="FF0000"/>
                </a:solidFill>
              </a:rPr>
              <a:t>✔</a:t>
            </a:r>
            <a:endParaRPr kumimoji="1" lang="ja-JP" altLang="en-US" dirty="0">
              <a:solidFill>
                <a:srgbClr val="FF0000"/>
              </a:solidFill>
            </a:endParaRPr>
          </a:p>
        </p:txBody>
      </p:sp>
      <p:sp>
        <p:nvSpPr>
          <p:cNvPr id="182" name="テキスト ボックス 181"/>
          <p:cNvSpPr txBox="1"/>
          <p:nvPr/>
        </p:nvSpPr>
        <p:spPr>
          <a:xfrm>
            <a:off x="10916927" y="4436634"/>
            <a:ext cx="445053" cy="369332"/>
          </a:xfrm>
          <a:prstGeom prst="rect">
            <a:avLst/>
          </a:prstGeom>
          <a:noFill/>
        </p:spPr>
        <p:txBody>
          <a:bodyPr wrap="square" rtlCol="0">
            <a:spAutoFit/>
          </a:bodyPr>
          <a:lstStyle/>
          <a:p>
            <a:r>
              <a:rPr lang="en-US" altLang="ja-JP" dirty="0" smtClean="0">
                <a:solidFill>
                  <a:srgbClr val="FF0000"/>
                </a:solidFill>
              </a:rPr>
              <a:t>11</a:t>
            </a:r>
            <a:endParaRPr kumimoji="1" lang="ja-JP" altLang="en-US" dirty="0">
              <a:solidFill>
                <a:srgbClr val="FF0000"/>
              </a:solidFill>
            </a:endParaRPr>
          </a:p>
        </p:txBody>
      </p:sp>
      <p:sp>
        <p:nvSpPr>
          <p:cNvPr id="183" name="テキスト ボックス 182"/>
          <p:cNvSpPr txBox="1"/>
          <p:nvPr/>
        </p:nvSpPr>
        <p:spPr>
          <a:xfrm>
            <a:off x="11408743" y="4258874"/>
            <a:ext cx="331077" cy="369332"/>
          </a:xfrm>
          <a:prstGeom prst="rect">
            <a:avLst/>
          </a:prstGeom>
          <a:noFill/>
        </p:spPr>
        <p:txBody>
          <a:bodyPr wrap="square" rtlCol="0">
            <a:spAutoFit/>
          </a:bodyPr>
          <a:lstStyle/>
          <a:p>
            <a:r>
              <a:rPr lang="ja-JP" altLang="en-US" dirty="0"/>
              <a:t>✔</a:t>
            </a:r>
            <a:endParaRPr kumimoji="1" lang="ja-JP" altLang="en-US" dirty="0"/>
          </a:p>
        </p:txBody>
      </p:sp>
      <p:sp>
        <p:nvSpPr>
          <p:cNvPr id="184" name="テキスト ボックス 183"/>
          <p:cNvSpPr txBox="1"/>
          <p:nvPr/>
        </p:nvSpPr>
        <p:spPr>
          <a:xfrm>
            <a:off x="11254132" y="4432568"/>
            <a:ext cx="470012" cy="369332"/>
          </a:xfrm>
          <a:prstGeom prst="rect">
            <a:avLst/>
          </a:prstGeom>
          <a:noFill/>
        </p:spPr>
        <p:txBody>
          <a:bodyPr wrap="square" rtlCol="0">
            <a:spAutoFit/>
          </a:bodyPr>
          <a:lstStyle/>
          <a:p>
            <a:r>
              <a:rPr lang="en-US" altLang="ja-JP" dirty="0" smtClean="0"/>
              <a:t>12</a:t>
            </a:r>
            <a:endParaRPr kumimoji="1" lang="ja-JP" altLang="en-US" dirty="0"/>
          </a:p>
        </p:txBody>
      </p:sp>
      <p:sp>
        <p:nvSpPr>
          <p:cNvPr id="185" name="テキスト ボックス 184"/>
          <p:cNvSpPr txBox="1"/>
          <p:nvPr/>
        </p:nvSpPr>
        <p:spPr>
          <a:xfrm>
            <a:off x="8322885" y="4836209"/>
            <a:ext cx="430562" cy="369332"/>
          </a:xfrm>
          <a:prstGeom prst="rect">
            <a:avLst/>
          </a:prstGeom>
          <a:noFill/>
        </p:spPr>
        <p:txBody>
          <a:bodyPr wrap="square" rtlCol="0">
            <a:spAutoFit/>
          </a:bodyPr>
          <a:lstStyle/>
          <a:p>
            <a:r>
              <a:rPr lang="en-US" altLang="ja-JP" dirty="0" smtClean="0"/>
              <a:t>13</a:t>
            </a:r>
            <a:endParaRPr kumimoji="1" lang="ja-JP" altLang="en-US" dirty="0"/>
          </a:p>
        </p:txBody>
      </p:sp>
      <p:sp>
        <p:nvSpPr>
          <p:cNvPr id="187" name="テキスト ボックス 186"/>
          <p:cNvSpPr txBox="1"/>
          <p:nvPr/>
        </p:nvSpPr>
        <p:spPr>
          <a:xfrm>
            <a:off x="8489152" y="4649331"/>
            <a:ext cx="331077" cy="369332"/>
          </a:xfrm>
          <a:prstGeom prst="rect">
            <a:avLst/>
          </a:prstGeom>
          <a:noFill/>
        </p:spPr>
        <p:txBody>
          <a:bodyPr wrap="square" rtlCol="0">
            <a:spAutoFit/>
          </a:bodyPr>
          <a:lstStyle/>
          <a:p>
            <a:r>
              <a:rPr lang="ja-JP" altLang="en-US" dirty="0"/>
              <a:t>✔</a:t>
            </a:r>
            <a:endParaRPr kumimoji="1" lang="ja-JP" altLang="en-US" dirty="0"/>
          </a:p>
        </p:txBody>
      </p:sp>
      <p:sp>
        <p:nvSpPr>
          <p:cNvPr id="188" name="テキスト ボックス 187"/>
          <p:cNvSpPr txBox="1"/>
          <p:nvPr/>
        </p:nvSpPr>
        <p:spPr>
          <a:xfrm>
            <a:off x="8860450" y="4672951"/>
            <a:ext cx="331077" cy="369332"/>
          </a:xfrm>
          <a:prstGeom prst="rect">
            <a:avLst/>
          </a:prstGeom>
          <a:noFill/>
        </p:spPr>
        <p:txBody>
          <a:bodyPr wrap="square" rtlCol="0">
            <a:spAutoFit/>
          </a:bodyPr>
          <a:lstStyle/>
          <a:p>
            <a:r>
              <a:rPr lang="ja-JP" altLang="en-US" dirty="0"/>
              <a:t>✔</a:t>
            </a:r>
            <a:endParaRPr kumimoji="1" lang="ja-JP" altLang="en-US" dirty="0"/>
          </a:p>
        </p:txBody>
      </p:sp>
      <p:sp>
        <p:nvSpPr>
          <p:cNvPr id="189" name="テキスト ボックス 188"/>
          <p:cNvSpPr txBox="1"/>
          <p:nvPr/>
        </p:nvSpPr>
        <p:spPr>
          <a:xfrm>
            <a:off x="9214260" y="4658946"/>
            <a:ext cx="331077" cy="369332"/>
          </a:xfrm>
          <a:prstGeom prst="rect">
            <a:avLst/>
          </a:prstGeom>
          <a:noFill/>
        </p:spPr>
        <p:txBody>
          <a:bodyPr wrap="square" rtlCol="0">
            <a:spAutoFit/>
          </a:bodyPr>
          <a:lstStyle/>
          <a:p>
            <a:r>
              <a:rPr lang="ja-JP" altLang="en-US" dirty="0"/>
              <a:t>✔</a:t>
            </a:r>
            <a:endParaRPr kumimoji="1" lang="ja-JP" altLang="en-US" dirty="0"/>
          </a:p>
        </p:txBody>
      </p:sp>
      <p:sp>
        <p:nvSpPr>
          <p:cNvPr id="190" name="テキスト ボックス 189"/>
          <p:cNvSpPr txBox="1"/>
          <p:nvPr/>
        </p:nvSpPr>
        <p:spPr>
          <a:xfrm>
            <a:off x="9613557" y="4668724"/>
            <a:ext cx="331077" cy="369332"/>
          </a:xfrm>
          <a:prstGeom prst="rect">
            <a:avLst/>
          </a:prstGeom>
          <a:noFill/>
        </p:spPr>
        <p:txBody>
          <a:bodyPr wrap="square" rtlCol="0">
            <a:spAutoFit/>
          </a:bodyPr>
          <a:lstStyle/>
          <a:p>
            <a:r>
              <a:rPr lang="ja-JP" altLang="en-US" dirty="0"/>
              <a:t>✔</a:t>
            </a:r>
            <a:endParaRPr kumimoji="1" lang="ja-JP" altLang="en-US" dirty="0"/>
          </a:p>
        </p:txBody>
      </p:sp>
      <p:sp>
        <p:nvSpPr>
          <p:cNvPr id="191" name="テキスト ボックス 190"/>
          <p:cNvSpPr txBox="1"/>
          <p:nvPr/>
        </p:nvSpPr>
        <p:spPr>
          <a:xfrm>
            <a:off x="9438927" y="4849699"/>
            <a:ext cx="430421" cy="369332"/>
          </a:xfrm>
          <a:prstGeom prst="rect">
            <a:avLst/>
          </a:prstGeom>
          <a:noFill/>
        </p:spPr>
        <p:txBody>
          <a:bodyPr wrap="square" rtlCol="0">
            <a:spAutoFit/>
          </a:bodyPr>
          <a:lstStyle/>
          <a:p>
            <a:r>
              <a:rPr lang="en-US" altLang="ja-JP" dirty="0" smtClean="0"/>
              <a:t>19</a:t>
            </a:r>
            <a:endParaRPr kumimoji="1" lang="ja-JP" altLang="en-US" dirty="0"/>
          </a:p>
        </p:txBody>
      </p:sp>
      <p:sp>
        <p:nvSpPr>
          <p:cNvPr id="192" name="テキスト ボックス 191"/>
          <p:cNvSpPr txBox="1"/>
          <p:nvPr/>
        </p:nvSpPr>
        <p:spPr>
          <a:xfrm>
            <a:off x="8693560" y="4834560"/>
            <a:ext cx="467343" cy="369332"/>
          </a:xfrm>
          <a:prstGeom prst="rect">
            <a:avLst/>
          </a:prstGeom>
          <a:noFill/>
        </p:spPr>
        <p:txBody>
          <a:bodyPr wrap="square" rtlCol="0">
            <a:spAutoFit/>
          </a:bodyPr>
          <a:lstStyle/>
          <a:p>
            <a:r>
              <a:rPr lang="en-US" altLang="ja-JP" dirty="0" smtClean="0"/>
              <a:t>16</a:t>
            </a:r>
            <a:endParaRPr kumimoji="1" lang="ja-JP" altLang="en-US" dirty="0"/>
          </a:p>
        </p:txBody>
      </p:sp>
      <p:sp>
        <p:nvSpPr>
          <p:cNvPr id="193" name="テキスト ボックス 192"/>
          <p:cNvSpPr txBox="1"/>
          <p:nvPr/>
        </p:nvSpPr>
        <p:spPr>
          <a:xfrm>
            <a:off x="9053818" y="4832811"/>
            <a:ext cx="472824" cy="369332"/>
          </a:xfrm>
          <a:prstGeom prst="rect">
            <a:avLst/>
          </a:prstGeom>
          <a:noFill/>
        </p:spPr>
        <p:txBody>
          <a:bodyPr wrap="square" rtlCol="0">
            <a:spAutoFit/>
          </a:bodyPr>
          <a:lstStyle/>
          <a:p>
            <a:r>
              <a:rPr lang="en-US" altLang="ja-JP" dirty="0" smtClean="0"/>
              <a:t>18</a:t>
            </a:r>
            <a:endParaRPr kumimoji="1" lang="ja-JP" altLang="en-US" dirty="0"/>
          </a:p>
        </p:txBody>
      </p:sp>
      <p:sp>
        <p:nvSpPr>
          <p:cNvPr id="194" name="テキスト ボックス 193"/>
          <p:cNvSpPr txBox="1"/>
          <p:nvPr/>
        </p:nvSpPr>
        <p:spPr>
          <a:xfrm>
            <a:off x="9993012" y="4644354"/>
            <a:ext cx="331077" cy="369332"/>
          </a:xfrm>
          <a:prstGeom prst="rect">
            <a:avLst/>
          </a:prstGeom>
          <a:noFill/>
        </p:spPr>
        <p:txBody>
          <a:bodyPr wrap="square" rtlCol="0">
            <a:spAutoFit/>
          </a:bodyPr>
          <a:lstStyle/>
          <a:p>
            <a:r>
              <a:rPr lang="ja-JP" altLang="en-US" dirty="0"/>
              <a:t>✔</a:t>
            </a:r>
            <a:endParaRPr kumimoji="1" lang="ja-JP" altLang="en-US" dirty="0"/>
          </a:p>
        </p:txBody>
      </p:sp>
      <p:sp>
        <p:nvSpPr>
          <p:cNvPr id="195" name="テキスト ボックス 194"/>
          <p:cNvSpPr txBox="1"/>
          <p:nvPr/>
        </p:nvSpPr>
        <p:spPr>
          <a:xfrm>
            <a:off x="9821388" y="4846400"/>
            <a:ext cx="430421" cy="369332"/>
          </a:xfrm>
          <a:prstGeom prst="rect">
            <a:avLst/>
          </a:prstGeom>
          <a:noFill/>
        </p:spPr>
        <p:txBody>
          <a:bodyPr wrap="square" rtlCol="0">
            <a:spAutoFit/>
          </a:bodyPr>
          <a:lstStyle/>
          <a:p>
            <a:r>
              <a:rPr lang="en-US" altLang="ja-JP" dirty="0" smtClean="0"/>
              <a:t>20</a:t>
            </a:r>
            <a:endParaRPr kumimoji="1" lang="ja-JP" altLang="en-US" dirty="0"/>
          </a:p>
        </p:txBody>
      </p:sp>
      <p:sp>
        <p:nvSpPr>
          <p:cNvPr id="196" name="テキスト ボックス 195"/>
          <p:cNvSpPr txBox="1"/>
          <p:nvPr/>
        </p:nvSpPr>
        <p:spPr>
          <a:xfrm>
            <a:off x="5756883" y="5786320"/>
            <a:ext cx="798785" cy="369332"/>
          </a:xfrm>
          <a:prstGeom prst="rect">
            <a:avLst/>
          </a:prstGeom>
          <a:noFill/>
        </p:spPr>
        <p:txBody>
          <a:bodyPr wrap="square" rtlCol="0">
            <a:spAutoFit/>
          </a:bodyPr>
          <a:lstStyle/>
          <a:p>
            <a:r>
              <a:rPr lang="en-US" altLang="ja-JP" dirty="0" smtClean="0">
                <a:solidFill>
                  <a:srgbClr val="FF0000"/>
                </a:solidFill>
              </a:rPr>
              <a:t>16:16</a:t>
            </a:r>
            <a:endParaRPr kumimoji="1" lang="ja-JP" altLang="en-US" dirty="0">
              <a:solidFill>
                <a:srgbClr val="FF0000"/>
              </a:solidFill>
            </a:endParaRPr>
          </a:p>
        </p:txBody>
      </p:sp>
      <p:sp>
        <p:nvSpPr>
          <p:cNvPr id="197" name="テキスト ボックス 196"/>
          <p:cNvSpPr txBox="1"/>
          <p:nvPr/>
        </p:nvSpPr>
        <p:spPr>
          <a:xfrm>
            <a:off x="7047700" y="5794162"/>
            <a:ext cx="798785" cy="369332"/>
          </a:xfrm>
          <a:prstGeom prst="rect">
            <a:avLst/>
          </a:prstGeom>
          <a:noFill/>
        </p:spPr>
        <p:txBody>
          <a:bodyPr wrap="square" rtlCol="0">
            <a:spAutoFit/>
          </a:bodyPr>
          <a:lstStyle/>
          <a:p>
            <a:r>
              <a:rPr lang="en-US" altLang="ja-JP" dirty="0" smtClean="0">
                <a:solidFill>
                  <a:srgbClr val="FF0000"/>
                </a:solidFill>
              </a:rPr>
              <a:t>18:19</a:t>
            </a:r>
            <a:endParaRPr kumimoji="1" lang="ja-JP" altLang="en-US" dirty="0">
              <a:solidFill>
                <a:srgbClr val="FF0000"/>
              </a:solidFill>
            </a:endParaRPr>
          </a:p>
        </p:txBody>
      </p:sp>
      <p:sp>
        <p:nvSpPr>
          <p:cNvPr id="198" name="テキスト ボックス 197"/>
          <p:cNvSpPr txBox="1"/>
          <p:nvPr/>
        </p:nvSpPr>
        <p:spPr>
          <a:xfrm>
            <a:off x="9638306" y="5791305"/>
            <a:ext cx="798785" cy="369332"/>
          </a:xfrm>
          <a:prstGeom prst="rect">
            <a:avLst/>
          </a:prstGeom>
          <a:noFill/>
        </p:spPr>
        <p:txBody>
          <a:bodyPr wrap="square" rtlCol="0">
            <a:spAutoFit/>
          </a:bodyPr>
          <a:lstStyle/>
          <a:p>
            <a:r>
              <a:rPr lang="ja-JP" altLang="en-US" dirty="0" smtClean="0">
                <a:solidFill>
                  <a:srgbClr val="FF0000"/>
                </a:solidFill>
              </a:rPr>
              <a:t>６</a:t>
            </a:r>
            <a:r>
              <a:rPr lang="en-US" altLang="ja-JP" dirty="0" smtClean="0">
                <a:solidFill>
                  <a:srgbClr val="FF0000"/>
                </a:solidFill>
              </a:rPr>
              <a:t>:</a:t>
            </a:r>
            <a:r>
              <a:rPr lang="ja-JP" altLang="en-US" dirty="0" smtClean="0">
                <a:solidFill>
                  <a:srgbClr val="FF0000"/>
                </a:solidFill>
              </a:rPr>
              <a:t>９</a:t>
            </a:r>
            <a:endParaRPr kumimoji="1" lang="ja-JP" altLang="en-US" dirty="0">
              <a:solidFill>
                <a:srgbClr val="FF0000"/>
              </a:solidFill>
            </a:endParaRPr>
          </a:p>
        </p:txBody>
      </p:sp>
      <p:sp>
        <p:nvSpPr>
          <p:cNvPr id="199" name="テキスト ボックス 198"/>
          <p:cNvSpPr txBox="1"/>
          <p:nvPr/>
        </p:nvSpPr>
        <p:spPr>
          <a:xfrm>
            <a:off x="10929123" y="5799147"/>
            <a:ext cx="798785" cy="369332"/>
          </a:xfrm>
          <a:prstGeom prst="rect">
            <a:avLst/>
          </a:prstGeom>
          <a:noFill/>
        </p:spPr>
        <p:txBody>
          <a:bodyPr wrap="square" rtlCol="0">
            <a:spAutoFit/>
          </a:bodyPr>
          <a:lstStyle/>
          <a:p>
            <a:r>
              <a:rPr lang="en-US" altLang="ja-JP" dirty="0" smtClean="0">
                <a:solidFill>
                  <a:srgbClr val="FF0000"/>
                </a:solidFill>
              </a:rPr>
              <a:t>19:18</a:t>
            </a:r>
            <a:endParaRPr kumimoji="1" lang="ja-JP" altLang="en-US" dirty="0">
              <a:solidFill>
                <a:srgbClr val="FF0000"/>
              </a:solidFill>
            </a:endParaRPr>
          </a:p>
        </p:txBody>
      </p:sp>
      <p:sp>
        <p:nvSpPr>
          <p:cNvPr id="200" name="テキスト ボックス 199"/>
          <p:cNvSpPr txBox="1"/>
          <p:nvPr/>
        </p:nvSpPr>
        <p:spPr>
          <a:xfrm>
            <a:off x="2248936" y="5820769"/>
            <a:ext cx="798785" cy="369332"/>
          </a:xfrm>
          <a:prstGeom prst="rect">
            <a:avLst/>
          </a:prstGeom>
          <a:noFill/>
        </p:spPr>
        <p:txBody>
          <a:bodyPr wrap="square" rtlCol="0">
            <a:spAutoFit/>
          </a:bodyPr>
          <a:lstStyle/>
          <a:p>
            <a:r>
              <a:rPr lang="ja-JP" altLang="en-US" dirty="0" smtClean="0">
                <a:solidFill>
                  <a:srgbClr val="FF0000"/>
                </a:solidFill>
              </a:rPr>
              <a:t>６</a:t>
            </a:r>
            <a:r>
              <a:rPr lang="en-US" altLang="ja-JP" dirty="0" smtClean="0">
                <a:solidFill>
                  <a:srgbClr val="FF0000"/>
                </a:solidFill>
              </a:rPr>
              <a:t>:</a:t>
            </a:r>
            <a:r>
              <a:rPr lang="ja-JP" altLang="en-US" dirty="0" smtClean="0">
                <a:solidFill>
                  <a:srgbClr val="FF0000"/>
                </a:solidFill>
              </a:rPr>
              <a:t>９</a:t>
            </a:r>
            <a:endParaRPr kumimoji="1" lang="ja-JP" altLang="en-US" dirty="0">
              <a:solidFill>
                <a:srgbClr val="FF0000"/>
              </a:solidFill>
            </a:endParaRPr>
          </a:p>
        </p:txBody>
      </p:sp>
      <p:sp>
        <p:nvSpPr>
          <p:cNvPr id="210" name="テキスト ボックス 209"/>
          <p:cNvSpPr txBox="1"/>
          <p:nvPr/>
        </p:nvSpPr>
        <p:spPr>
          <a:xfrm>
            <a:off x="7438623" y="2943504"/>
            <a:ext cx="357352" cy="369332"/>
          </a:xfrm>
          <a:prstGeom prst="rect">
            <a:avLst/>
          </a:prstGeom>
          <a:noFill/>
        </p:spPr>
        <p:txBody>
          <a:bodyPr wrap="square" rtlCol="0">
            <a:spAutoFit/>
          </a:bodyPr>
          <a:lstStyle/>
          <a:p>
            <a:r>
              <a:rPr kumimoji="1" lang="ja-JP" altLang="en-US" dirty="0" smtClean="0">
                <a:solidFill>
                  <a:srgbClr val="FF0000"/>
                </a:solidFill>
              </a:rPr>
              <a:t>３</a:t>
            </a:r>
            <a:endParaRPr kumimoji="1" lang="en-US" altLang="ja-JP" dirty="0" smtClean="0">
              <a:solidFill>
                <a:srgbClr val="FF0000"/>
              </a:solidFill>
            </a:endParaRPr>
          </a:p>
        </p:txBody>
      </p:sp>
      <p:cxnSp>
        <p:nvCxnSpPr>
          <p:cNvPr id="211" name="直線コネクタ 210"/>
          <p:cNvCxnSpPr/>
          <p:nvPr/>
        </p:nvCxnSpPr>
        <p:spPr>
          <a:xfrm>
            <a:off x="8034781" y="3232705"/>
            <a:ext cx="157720" cy="299273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740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500"/>
                                        <p:tgtEl>
                                          <p:spTgt spid="3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500"/>
                                        <p:tgtEl>
                                          <p:spTgt spid="10"/>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500"/>
                                        <p:tgtEl>
                                          <p:spTgt spid="1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500"/>
                                        <p:tgtEl>
                                          <p:spTgt spid="13"/>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fade">
                                      <p:cBhvr>
                                        <p:cTn id="55" dur="500"/>
                                        <p:tgtEl>
                                          <p:spTgt spid="2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fade">
                                      <p:cBhvr>
                                        <p:cTn id="58" dur="500"/>
                                        <p:tgtEl>
                                          <p:spTgt spid="24"/>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fade">
                                      <p:cBhvr>
                                        <p:cTn id="61" dur="500"/>
                                        <p:tgtEl>
                                          <p:spTgt spid="2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500"/>
                                        <p:tgtEl>
                                          <p:spTgt spid="26"/>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500"/>
                                        <p:tgtEl>
                                          <p:spTgt spid="18"/>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fade">
                                      <p:cBhvr>
                                        <p:cTn id="70" dur="500"/>
                                        <p:tgtEl>
                                          <p:spTgt spid="19"/>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fade">
                                      <p:cBhvr>
                                        <p:cTn id="73" dur="500"/>
                                        <p:tgtEl>
                                          <p:spTgt spid="20"/>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fade">
                                      <p:cBhvr>
                                        <p:cTn id="76" dur="500"/>
                                        <p:tgtEl>
                                          <p:spTgt spid="21"/>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fade">
                                      <p:cBhvr>
                                        <p:cTn id="79" dur="500"/>
                                        <p:tgtEl>
                                          <p:spTgt spid="40"/>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5"/>
                                        </p:tgtEl>
                                        <p:attrNameLst>
                                          <p:attrName>style.visibility</p:attrName>
                                        </p:attrNameLst>
                                      </p:cBhvr>
                                      <p:to>
                                        <p:strVal val="visible"/>
                                      </p:to>
                                    </p:set>
                                    <p:animEffect transition="in" filter="fade">
                                      <p:cBhvr>
                                        <p:cTn id="82" dur="500"/>
                                        <p:tgtEl>
                                          <p:spTgt spid="45"/>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42"/>
                                        </p:tgtEl>
                                        <p:attrNameLst>
                                          <p:attrName>style.visibility</p:attrName>
                                        </p:attrNameLst>
                                      </p:cBhvr>
                                      <p:to>
                                        <p:strVal val="visible"/>
                                      </p:to>
                                    </p:set>
                                    <p:animEffect transition="in" filter="fade">
                                      <p:cBhvr>
                                        <p:cTn id="85" dur="500"/>
                                        <p:tgtEl>
                                          <p:spTgt spid="42"/>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43"/>
                                        </p:tgtEl>
                                        <p:attrNameLst>
                                          <p:attrName>style.visibility</p:attrName>
                                        </p:attrNameLst>
                                      </p:cBhvr>
                                      <p:to>
                                        <p:strVal val="visible"/>
                                      </p:to>
                                    </p:set>
                                    <p:animEffect transition="in" filter="fade">
                                      <p:cBhvr>
                                        <p:cTn id="88" dur="500"/>
                                        <p:tgtEl>
                                          <p:spTgt spid="43"/>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48"/>
                                        </p:tgtEl>
                                        <p:attrNameLst>
                                          <p:attrName>style.visibility</p:attrName>
                                        </p:attrNameLst>
                                      </p:cBhvr>
                                      <p:to>
                                        <p:strVal val="visible"/>
                                      </p:to>
                                    </p:set>
                                    <p:animEffect transition="in" filter="fade">
                                      <p:cBhvr>
                                        <p:cTn id="91" dur="500"/>
                                        <p:tgtEl>
                                          <p:spTgt spid="48"/>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46"/>
                                        </p:tgtEl>
                                        <p:attrNameLst>
                                          <p:attrName>style.visibility</p:attrName>
                                        </p:attrNameLst>
                                      </p:cBhvr>
                                      <p:to>
                                        <p:strVal val="visible"/>
                                      </p:to>
                                    </p:set>
                                    <p:animEffect transition="in" filter="fade">
                                      <p:cBhvr>
                                        <p:cTn id="94" dur="500"/>
                                        <p:tgtEl>
                                          <p:spTgt spid="46"/>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41"/>
                                        </p:tgtEl>
                                        <p:attrNameLst>
                                          <p:attrName>style.visibility</p:attrName>
                                        </p:attrNameLst>
                                      </p:cBhvr>
                                      <p:to>
                                        <p:strVal val="visible"/>
                                      </p:to>
                                    </p:set>
                                    <p:animEffect transition="in" filter="fade">
                                      <p:cBhvr>
                                        <p:cTn id="97" dur="500"/>
                                        <p:tgtEl>
                                          <p:spTgt spid="41"/>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47"/>
                                        </p:tgtEl>
                                        <p:attrNameLst>
                                          <p:attrName>style.visibility</p:attrName>
                                        </p:attrNameLst>
                                      </p:cBhvr>
                                      <p:to>
                                        <p:strVal val="visible"/>
                                      </p:to>
                                    </p:set>
                                    <p:animEffect transition="in" filter="fade">
                                      <p:cBhvr>
                                        <p:cTn id="100" dur="500"/>
                                        <p:tgtEl>
                                          <p:spTgt spid="47"/>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fade">
                                      <p:cBhvr>
                                        <p:cTn id="103" dur="500"/>
                                        <p:tgtEl>
                                          <p:spTgt spid="44"/>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49"/>
                                        </p:tgtEl>
                                        <p:attrNameLst>
                                          <p:attrName>style.visibility</p:attrName>
                                        </p:attrNameLst>
                                      </p:cBhvr>
                                      <p:to>
                                        <p:strVal val="visible"/>
                                      </p:to>
                                    </p:set>
                                    <p:animEffect transition="in" filter="fade">
                                      <p:cBhvr>
                                        <p:cTn id="108" dur="500"/>
                                        <p:tgtEl>
                                          <p:spTgt spid="49"/>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68"/>
                                        </p:tgtEl>
                                        <p:attrNameLst>
                                          <p:attrName>style.visibility</p:attrName>
                                        </p:attrNameLst>
                                      </p:cBhvr>
                                      <p:to>
                                        <p:strVal val="visible"/>
                                      </p:to>
                                    </p:set>
                                    <p:animEffect transition="in" filter="fade">
                                      <p:cBhvr>
                                        <p:cTn id="111" dur="500"/>
                                        <p:tgtEl>
                                          <p:spTgt spid="68"/>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115"/>
                                        </p:tgtEl>
                                        <p:attrNameLst>
                                          <p:attrName>style.visibility</p:attrName>
                                        </p:attrNameLst>
                                      </p:cBhvr>
                                      <p:to>
                                        <p:strVal val="visible"/>
                                      </p:to>
                                    </p:set>
                                    <p:animEffect transition="in" filter="fade">
                                      <p:cBhvr>
                                        <p:cTn id="114" dur="500"/>
                                        <p:tgtEl>
                                          <p:spTgt spid="115"/>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52"/>
                                        </p:tgtEl>
                                        <p:attrNameLst>
                                          <p:attrName>style.visibility</p:attrName>
                                        </p:attrNameLst>
                                      </p:cBhvr>
                                      <p:to>
                                        <p:strVal val="visible"/>
                                      </p:to>
                                    </p:set>
                                    <p:animEffect transition="in" filter="fade">
                                      <p:cBhvr>
                                        <p:cTn id="117" dur="500"/>
                                        <p:tgtEl>
                                          <p:spTgt spid="52"/>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86"/>
                                        </p:tgtEl>
                                        <p:attrNameLst>
                                          <p:attrName>style.visibility</p:attrName>
                                        </p:attrNameLst>
                                      </p:cBhvr>
                                      <p:to>
                                        <p:strVal val="visible"/>
                                      </p:to>
                                    </p:set>
                                    <p:animEffect transition="in" filter="fade">
                                      <p:cBhvr>
                                        <p:cTn id="120" dur="500"/>
                                        <p:tgtEl>
                                          <p:spTgt spid="86"/>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67"/>
                                        </p:tgtEl>
                                        <p:attrNameLst>
                                          <p:attrName>style.visibility</p:attrName>
                                        </p:attrNameLst>
                                      </p:cBhvr>
                                      <p:to>
                                        <p:strVal val="visible"/>
                                      </p:to>
                                    </p:set>
                                    <p:animEffect transition="in" filter="fade">
                                      <p:cBhvr>
                                        <p:cTn id="123" dur="500"/>
                                        <p:tgtEl>
                                          <p:spTgt spid="67"/>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116"/>
                                        </p:tgtEl>
                                        <p:attrNameLst>
                                          <p:attrName>style.visibility</p:attrName>
                                        </p:attrNameLst>
                                      </p:cBhvr>
                                      <p:to>
                                        <p:strVal val="visible"/>
                                      </p:to>
                                    </p:set>
                                    <p:animEffect transition="in" filter="fade">
                                      <p:cBhvr>
                                        <p:cTn id="126" dur="500"/>
                                        <p:tgtEl>
                                          <p:spTgt spid="116"/>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89"/>
                                        </p:tgtEl>
                                        <p:attrNameLst>
                                          <p:attrName>style.visibility</p:attrName>
                                        </p:attrNameLst>
                                      </p:cBhvr>
                                      <p:to>
                                        <p:strVal val="visible"/>
                                      </p:to>
                                    </p:set>
                                    <p:animEffect transition="in" filter="fade">
                                      <p:cBhvr>
                                        <p:cTn id="129" dur="500"/>
                                        <p:tgtEl>
                                          <p:spTgt spid="89"/>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51"/>
                                        </p:tgtEl>
                                        <p:attrNameLst>
                                          <p:attrName>style.visibility</p:attrName>
                                        </p:attrNameLst>
                                      </p:cBhvr>
                                      <p:to>
                                        <p:strVal val="visible"/>
                                      </p:to>
                                    </p:set>
                                    <p:animEffect transition="in" filter="fade">
                                      <p:cBhvr>
                                        <p:cTn id="132" dur="500"/>
                                        <p:tgtEl>
                                          <p:spTgt spid="51"/>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57"/>
                                        </p:tgtEl>
                                        <p:attrNameLst>
                                          <p:attrName>style.visibility</p:attrName>
                                        </p:attrNameLst>
                                      </p:cBhvr>
                                      <p:to>
                                        <p:strVal val="visible"/>
                                      </p:to>
                                    </p:set>
                                    <p:animEffect transition="in" filter="fade">
                                      <p:cBhvr>
                                        <p:cTn id="135" dur="500"/>
                                        <p:tgtEl>
                                          <p:spTgt spid="57"/>
                                        </p:tgtEl>
                                      </p:cBhvr>
                                    </p:animEffect>
                                  </p:childTnLst>
                                </p:cTn>
                              </p:par>
                              <p:par>
                                <p:cTn id="136" presetID="10" presetClass="entr" presetSubtype="0" fill="hold" grpId="0" nodeType="withEffect">
                                  <p:stCondLst>
                                    <p:cond delay="0"/>
                                  </p:stCondLst>
                                  <p:childTnLst>
                                    <p:set>
                                      <p:cBhvr>
                                        <p:cTn id="137" dur="1" fill="hold">
                                          <p:stCondLst>
                                            <p:cond delay="0"/>
                                          </p:stCondLst>
                                        </p:cTn>
                                        <p:tgtEl>
                                          <p:spTgt spid="120"/>
                                        </p:tgtEl>
                                        <p:attrNameLst>
                                          <p:attrName>style.visibility</p:attrName>
                                        </p:attrNameLst>
                                      </p:cBhvr>
                                      <p:to>
                                        <p:strVal val="visible"/>
                                      </p:to>
                                    </p:set>
                                    <p:animEffect transition="in" filter="fade">
                                      <p:cBhvr>
                                        <p:cTn id="138" dur="500"/>
                                        <p:tgtEl>
                                          <p:spTgt spid="120"/>
                                        </p:tgtEl>
                                      </p:cBhvr>
                                    </p:animEffect>
                                  </p:childTnLst>
                                </p:cTn>
                              </p:par>
                              <p:par>
                                <p:cTn id="139" presetID="10" presetClass="entr" presetSubtype="0" fill="hold" grpId="0" nodeType="withEffect">
                                  <p:stCondLst>
                                    <p:cond delay="0"/>
                                  </p:stCondLst>
                                  <p:childTnLst>
                                    <p:set>
                                      <p:cBhvr>
                                        <p:cTn id="140" dur="1" fill="hold">
                                          <p:stCondLst>
                                            <p:cond delay="0"/>
                                          </p:stCondLst>
                                        </p:cTn>
                                        <p:tgtEl>
                                          <p:spTgt spid="94"/>
                                        </p:tgtEl>
                                        <p:attrNameLst>
                                          <p:attrName>style.visibility</p:attrName>
                                        </p:attrNameLst>
                                      </p:cBhvr>
                                      <p:to>
                                        <p:strVal val="visible"/>
                                      </p:to>
                                    </p:set>
                                    <p:animEffect transition="in" filter="fade">
                                      <p:cBhvr>
                                        <p:cTn id="141" dur="500"/>
                                        <p:tgtEl>
                                          <p:spTgt spid="94"/>
                                        </p:tgtEl>
                                      </p:cBhvr>
                                    </p:animEffect>
                                  </p:childTnLst>
                                </p:cTn>
                              </p:par>
                              <p:par>
                                <p:cTn id="142" presetID="10" presetClass="entr" presetSubtype="0" fill="hold" grpId="0" nodeType="withEffect">
                                  <p:stCondLst>
                                    <p:cond delay="0"/>
                                  </p:stCondLst>
                                  <p:childTnLst>
                                    <p:set>
                                      <p:cBhvr>
                                        <p:cTn id="143" dur="1" fill="hold">
                                          <p:stCondLst>
                                            <p:cond delay="0"/>
                                          </p:stCondLst>
                                        </p:cTn>
                                        <p:tgtEl>
                                          <p:spTgt spid="88"/>
                                        </p:tgtEl>
                                        <p:attrNameLst>
                                          <p:attrName>style.visibility</p:attrName>
                                        </p:attrNameLst>
                                      </p:cBhvr>
                                      <p:to>
                                        <p:strVal val="visible"/>
                                      </p:to>
                                    </p:set>
                                    <p:animEffect transition="in" filter="fade">
                                      <p:cBhvr>
                                        <p:cTn id="144" dur="500"/>
                                        <p:tgtEl>
                                          <p:spTgt spid="88"/>
                                        </p:tgtEl>
                                      </p:cBhvr>
                                    </p:animEffect>
                                  </p:childTnLst>
                                </p:cTn>
                              </p:par>
                              <p:par>
                                <p:cTn id="145" presetID="10" presetClass="entr" presetSubtype="0" fill="hold" grpId="0" nodeType="withEffect">
                                  <p:stCondLst>
                                    <p:cond delay="0"/>
                                  </p:stCondLst>
                                  <p:childTnLst>
                                    <p:set>
                                      <p:cBhvr>
                                        <p:cTn id="146" dur="1" fill="hold">
                                          <p:stCondLst>
                                            <p:cond delay="0"/>
                                          </p:stCondLst>
                                        </p:cTn>
                                        <p:tgtEl>
                                          <p:spTgt spid="54"/>
                                        </p:tgtEl>
                                        <p:attrNameLst>
                                          <p:attrName>style.visibility</p:attrName>
                                        </p:attrNameLst>
                                      </p:cBhvr>
                                      <p:to>
                                        <p:strVal val="visible"/>
                                      </p:to>
                                    </p:set>
                                    <p:animEffect transition="in" filter="fade">
                                      <p:cBhvr>
                                        <p:cTn id="147" dur="500"/>
                                        <p:tgtEl>
                                          <p:spTgt spid="54"/>
                                        </p:tgtEl>
                                      </p:cBhvr>
                                    </p:animEffect>
                                  </p:childTnLst>
                                </p:cTn>
                              </p:par>
                              <p:par>
                                <p:cTn id="148" presetID="10" presetClass="entr" presetSubtype="0" fill="hold" grpId="0" nodeType="withEffect">
                                  <p:stCondLst>
                                    <p:cond delay="0"/>
                                  </p:stCondLst>
                                  <p:childTnLst>
                                    <p:set>
                                      <p:cBhvr>
                                        <p:cTn id="149" dur="1" fill="hold">
                                          <p:stCondLst>
                                            <p:cond delay="0"/>
                                          </p:stCondLst>
                                        </p:cTn>
                                        <p:tgtEl>
                                          <p:spTgt spid="50"/>
                                        </p:tgtEl>
                                        <p:attrNameLst>
                                          <p:attrName>style.visibility</p:attrName>
                                        </p:attrNameLst>
                                      </p:cBhvr>
                                      <p:to>
                                        <p:strVal val="visible"/>
                                      </p:to>
                                    </p:set>
                                    <p:animEffect transition="in" filter="fade">
                                      <p:cBhvr>
                                        <p:cTn id="150" dur="500"/>
                                        <p:tgtEl>
                                          <p:spTgt spid="50"/>
                                        </p:tgtEl>
                                      </p:cBhvr>
                                    </p:animEffect>
                                  </p:childTnLst>
                                </p:cTn>
                              </p:par>
                              <p:par>
                                <p:cTn id="151" presetID="10" presetClass="entr" presetSubtype="0" fill="hold" grpId="0" nodeType="withEffect">
                                  <p:stCondLst>
                                    <p:cond delay="0"/>
                                  </p:stCondLst>
                                  <p:childTnLst>
                                    <p:set>
                                      <p:cBhvr>
                                        <p:cTn id="152" dur="1" fill="hold">
                                          <p:stCondLst>
                                            <p:cond delay="0"/>
                                          </p:stCondLst>
                                        </p:cTn>
                                        <p:tgtEl>
                                          <p:spTgt spid="66"/>
                                        </p:tgtEl>
                                        <p:attrNameLst>
                                          <p:attrName>style.visibility</p:attrName>
                                        </p:attrNameLst>
                                      </p:cBhvr>
                                      <p:to>
                                        <p:strVal val="visible"/>
                                      </p:to>
                                    </p:set>
                                    <p:animEffect transition="in" filter="fade">
                                      <p:cBhvr>
                                        <p:cTn id="153" dur="500"/>
                                        <p:tgtEl>
                                          <p:spTgt spid="66"/>
                                        </p:tgtEl>
                                      </p:cBhvr>
                                    </p:animEffect>
                                  </p:childTnLst>
                                </p:cTn>
                              </p:par>
                              <p:par>
                                <p:cTn id="154" presetID="10" presetClass="entr" presetSubtype="0" fill="hold" grpId="0" nodeType="withEffect">
                                  <p:stCondLst>
                                    <p:cond delay="0"/>
                                  </p:stCondLst>
                                  <p:childTnLst>
                                    <p:set>
                                      <p:cBhvr>
                                        <p:cTn id="155" dur="1" fill="hold">
                                          <p:stCondLst>
                                            <p:cond delay="0"/>
                                          </p:stCondLst>
                                        </p:cTn>
                                        <p:tgtEl>
                                          <p:spTgt spid="91"/>
                                        </p:tgtEl>
                                        <p:attrNameLst>
                                          <p:attrName>style.visibility</p:attrName>
                                        </p:attrNameLst>
                                      </p:cBhvr>
                                      <p:to>
                                        <p:strVal val="visible"/>
                                      </p:to>
                                    </p:set>
                                    <p:animEffect transition="in" filter="fade">
                                      <p:cBhvr>
                                        <p:cTn id="156" dur="500"/>
                                        <p:tgtEl>
                                          <p:spTgt spid="91"/>
                                        </p:tgtEl>
                                      </p:cBhvr>
                                    </p:animEffect>
                                  </p:childTnLst>
                                </p:cTn>
                              </p:par>
                              <p:par>
                                <p:cTn id="157" presetID="10" presetClass="entr" presetSubtype="0" fill="hold" grpId="0" nodeType="withEffect">
                                  <p:stCondLst>
                                    <p:cond delay="0"/>
                                  </p:stCondLst>
                                  <p:childTnLst>
                                    <p:set>
                                      <p:cBhvr>
                                        <p:cTn id="158" dur="1" fill="hold">
                                          <p:stCondLst>
                                            <p:cond delay="0"/>
                                          </p:stCondLst>
                                        </p:cTn>
                                        <p:tgtEl>
                                          <p:spTgt spid="119"/>
                                        </p:tgtEl>
                                        <p:attrNameLst>
                                          <p:attrName>style.visibility</p:attrName>
                                        </p:attrNameLst>
                                      </p:cBhvr>
                                      <p:to>
                                        <p:strVal val="visible"/>
                                      </p:to>
                                    </p:set>
                                    <p:animEffect transition="in" filter="fade">
                                      <p:cBhvr>
                                        <p:cTn id="159" dur="500"/>
                                        <p:tgtEl>
                                          <p:spTgt spid="119"/>
                                        </p:tgtEl>
                                      </p:cBhvr>
                                    </p:animEffect>
                                  </p:childTnLst>
                                </p:cTn>
                              </p:par>
                              <p:par>
                                <p:cTn id="160" presetID="10" presetClass="entr" presetSubtype="0" fill="hold" grpId="0" nodeType="withEffect">
                                  <p:stCondLst>
                                    <p:cond delay="0"/>
                                  </p:stCondLst>
                                  <p:childTnLst>
                                    <p:set>
                                      <p:cBhvr>
                                        <p:cTn id="161" dur="1" fill="hold">
                                          <p:stCondLst>
                                            <p:cond delay="0"/>
                                          </p:stCondLst>
                                        </p:cTn>
                                        <p:tgtEl>
                                          <p:spTgt spid="118"/>
                                        </p:tgtEl>
                                        <p:attrNameLst>
                                          <p:attrName>style.visibility</p:attrName>
                                        </p:attrNameLst>
                                      </p:cBhvr>
                                      <p:to>
                                        <p:strVal val="visible"/>
                                      </p:to>
                                    </p:set>
                                    <p:animEffect transition="in" filter="fade">
                                      <p:cBhvr>
                                        <p:cTn id="162" dur="500"/>
                                        <p:tgtEl>
                                          <p:spTgt spid="118"/>
                                        </p:tgtEl>
                                      </p:cBhvr>
                                    </p:animEffect>
                                  </p:childTnLst>
                                </p:cTn>
                              </p:par>
                              <p:par>
                                <p:cTn id="163" presetID="10" presetClass="entr" presetSubtype="0" fill="hold" grpId="0" nodeType="withEffect">
                                  <p:stCondLst>
                                    <p:cond delay="0"/>
                                  </p:stCondLst>
                                  <p:childTnLst>
                                    <p:set>
                                      <p:cBhvr>
                                        <p:cTn id="164" dur="1" fill="hold">
                                          <p:stCondLst>
                                            <p:cond delay="0"/>
                                          </p:stCondLst>
                                        </p:cTn>
                                        <p:tgtEl>
                                          <p:spTgt spid="87"/>
                                        </p:tgtEl>
                                        <p:attrNameLst>
                                          <p:attrName>style.visibility</p:attrName>
                                        </p:attrNameLst>
                                      </p:cBhvr>
                                      <p:to>
                                        <p:strVal val="visible"/>
                                      </p:to>
                                    </p:set>
                                    <p:animEffect transition="in" filter="fade">
                                      <p:cBhvr>
                                        <p:cTn id="165" dur="500"/>
                                        <p:tgtEl>
                                          <p:spTgt spid="87"/>
                                        </p:tgtEl>
                                      </p:cBhvr>
                                    </p:animEffect>
                                  </p:childTnLst>
                                </p:cTn>
                              </p:par>
                              <p:par>
                                <p:cTn id="166" presetID="10" presetClass="entr" presetSubtype="0" fill="hold" grpId="0" nodeType="withEffect">
                                  <p:stCondLst>
                                    <p:cond delay="0"/>
                                  </p:stCondLst>
                                  <p:childTnLst>
                                    <p:set>
                                      <p:cBhvr>
                                        <p:cTn id="167" dur="1" fill="hold">
                                          <p:stCondLst>
                                            <p:cond delay="0"/>
                                          </p:stCondLst>
                                        </p:cTn>
                                        <p:tgtEl>
                                          <p:spTgt spid="53"/>
                                        </p:tgtEl>
                                        <p:attrNameLst>
                                          <p:attrName>style.visibility</p:attrName>
                                        </p:attrNameLst>
                                      </p:cBhvr>
                                      <p:to>
                                        <p:strVal val="visible"/>
                                      </p:to>
                                    </p:set>
                                    <p:animEffect transition="in" filter="fade">
                                      <p:cBhvr>
                                        <p:cTn id="168" dur="500"/>
                                        <p:tgtEl>
                                          <p:spTgt spid="53"/>
                                        </p:tgtEl>
                                      </p:cBhvr>
                                    </p:animEffect>
                                  </p:childTnLst>
                                </p:cTn>
                              </p:par>
                              <p:par>
                                <p:cTn id="169" presetID="10" presetClass="entr" presetSubtype="0" fill="hold" grpId="0" nodeType="withEffect">
                                  <p:stCondLst>
                                    <p:cond delay="0"/>
                                  </p:stCondLst>
                                  <p:childTnLst>
                                    <p:set>
                                      <p:cBhvr>
                                        <p:cTn id="170" dur="1" fill="hold">
                                          <p:stCondLst>
                                            <p:cond delay="0"/>
                                          </p:stCondLst>
                                        </p:cTn>
                                        <p:tgtEl>
                                          <p:spTgt spid="69"/>
                                        </p:tgtEl>
                                        <p:attrNameLst>
                                          <p:attrName>style.visibility</p:attrName>
                                        </p:attrNameLst>
                                      </p:cBhvr>
                                      <p:to>
                                        <p:strVal val="visible"/>
                                      </p:to>
                                    </p:set>
                                    <p:animEffect transition="in" filter="fade">
                                      <p:cBhvr>
                                        <p:cTn id="171" dur="500"/>
                                        <p:tgtEl>
                                          <p:spTgt spid="69"/>
                                        </p:tgtEl>
                                      </p:cBhvr>
                                    </p:animEffect>
                                  </p:childTnLst>
                                </p:cTn>
                              </p:par>
                              <p:par>
                                <p:cTn id="172" presetID="10" presetClass="entr" presetSubtype="0" fill="hold" grpId="0" nodeType="withEffect">
                                  <p:stCondLst>
                                    <p:cond delay="0"/>
                                  </p:stCondLst>
                                  <p:childTnLst>
                                    <p:set>
                                      <p:cBhvr>
                                        <p:cTn id="173" dur="1" fill="hold">
                                          <p:stCondLst>
                                            <p:cond delay="0"/>
                                          </p:stCondLst>
                                        </p:cTn>
                                        <p:tgtEl>
                                          <p:spTgt spid="58"/>
                                        </p:tgtEl>
                                        <p:attrNameLst>
                                          <p:attrName>style.visibility</p:attrName>
                                        </p:attrNameLst>
                                      </p:cBhvr>
                                      <p:to>
                                        <p:strVal val="visible"/>
                                      </p:to>
                                    </p:set>
                                    <p:animEffect transition="in" filter="fade">
                                      <p:cBhvr>
                                        <p:cTn id="174" dur="500"/>
                                        <p:tgtEl>
                                          <p:spTgt spid="58"/>
                                        </p:tgtEl>
                                      </p:cBhvr>
                                    </p:animEffect>
                                  </p:childTnLst>
                                </p:cTn>
                              </p:par>
                              <p:par>
                                <p:cTn id="175" presetID="10" presetClass="entr" presetSubtype="0" fill="hold" grpId="0" nodeType="withEffect">
                                  <p:stCondLst>
                                    <p:cond delay="0"/>
                                  </p:stCondLst>
                                  <p:childTnLst>
                                    <p:set>
                                      <p:cBhvr>
                                        <p:cTn id="176" dur="1" fill="hold">
                                          <p:stCondLst>
                                            <p:cond delay="0"/>
                                          </p:stCondLst>
                                        </p:cTn>
                                        <p:tgtEl>
                                          <p:spTgt spid="117"/>
                                        </p:tgtEl>
                                        <p:attrNameLst>
                                          <p:attrName>style.visibility</p:attrName>
                                        </p:attrNameLst>
                                      </p:cBhvr>
                                      <p:to>
                                        <p:strVal val="visible"/>
                                      </p:to>
                                    </p:set>
                                    <p:animEffect transition="in" filter="fade">
                                      <p:cBhvr>
                                        <p:cTn id="177" dur="500"/>
                                        <p:tgtEl>
                                          <p:spTgt spid="117"/>
                                        </p:tgtEl>
                                      </p:cBhvr>
                                    </p:animEffect>
                                  </p:childTnLst>
                                </p:cTn>
                              </p:par>
                              <p:par>
                                <p:cTn id="178" presetID="10" presetClass="entr" presetSubtype="0" fill="hold" grpId="0" nodeType="withEffect">
                                  <p:stCondLst>
                                    <p:cond delay="0"/>
                                  </p:stCondLst>
                                  <p:childTnLst>
                                    <p:set>
                                      <p:cBhvr>
                                        <p:cTn id="179" dur="1" fill="hold">
                                          <p:stCondLst>
                                            <p:cond delay="0"/>
                                          </p:stCondLst>
                                        </p:cTn>
                                        <p:tgtEl>
                                          <p:spTgt spid="126"/>
                                        </p:tgtEl>
                                        <p:attrNameLst>
                                          <p:attrName>style.visibility</p:attrName>
                                        </p:attrNameLst>
                                      </p:cBhvr>
                                      <p:to>
                                        <p:strVal val="visible"/>
                                      </p:to>
                                    </p:set>
                                    <p:animEffect transition="in" filter="fade">
                                      <p:cBhvr>
                                        <p:cTn id="180" dur="500"/>
                                        <p:tgtEl>
                                          <p:spTgt spid="126"/>
                                        </p:tgtEl>
                                      </p:cBhvr>
                                    </p:animEffect>
                                  </p:childTnLst>
                                </p:cTn>
                              </p:par>
                              <p:par>
                                <p:cTn id="181" presetID="10" presetClass="entr" presetSubtype="0" fill="hold" grpId="0" nodeType="withEffect">
                                  <p:stCondLst>
                                    <p:cond delay="0"/>
                                  </p:stCondLst>
                                  <p:childTnLst>
                                    <p:set>
                                      <p:cBhvr>
                                        <p:cTn id="182" dur="1" fill="hold">
                                          <p:stCondLst>
                                            <p:cond delay="0"/>
                                          </p:stCondLst>
                                        </p:cTn>
                                        <p:tgtEl>
                                          <p:spTgt spid="90"/>
                                        </p:tgtEl>
                                        <p:attrNameLst>
                                          <p:attrName>style.visibility</p:attrName>
                                        </p:attrNameLst>
                                      </p:cBhvr>
                                      <p:to>
                                        <p:strVal val="visible"/>
                                      </p:to>
                                    </p:set>
                                    <p:animEffect transition="in" filter="fade">
                                      <p:cBhvr>
                                        <p:cTn id="183" dur="500"/>
                                        <p:tgtEl>
                                          <p:spTgt spid="90"/>
                                        </p:tgtEl>
                                      </p:cBhvr>
                                    </p:animEffect>
                                  </p:childTnLst>
                                </p:cTn>
                              </p:par>
                            </p:childTnLst>
                          </p:cTn>
                        </p:par>
                      </p:childTnLst>
                    </p:cTn>
                  </p:par>
                  <p:par>
                    <p:cTn id="184" fill="hold">
                      <p:stCondLst>
                        <p:cond delay="indefinite"/>
                      </p:stCondLst>
                      <p:childTnLst>
                        <p:par>
                          <p:cTn id="185" fill="hold">
                            <p:stCondLst>
                              <p:cond delay="0"/>
                            </p:stCondLst>
                            <p:childTnLst>
                              <p:par>
                                <p:cTn id="186" presetID="10" presetClass="entr" presetSubtype="0" fill="hold" grpId="0" nodeType="clickEffect">
                                  <p:stCondLst>
                                    <p:cond delay="0"/>
                                  </p:stCondLst>
                                  <p:childTnLst>
                                    <p:set>
                                      <p:cBhvr>
                                        <p:cTn id="187" dur="1" fill="hold">
                                          <p:stCondLst>
                                            <p:cond delay="0"/>
                                          </p:stCondLst>
                                        </p:cTn>
                                        <p:tgtEl>
                                          <p:spTgt spid="64"/>
                                        </p:tgtEl>
                                        <p:attrNameLst>
                                          <p:attrName>style.visibility</p:attrName>
                                        </p:attrNameLst>
                                      </p:cBhvr>
                                      <p:to>
                                        <p:strVal val="visible"/>
                                      </p:to>
                                    </p:set>
                                    <p:animEffect transition="in" filter="fade">
                                      <p:cBhvr>
                                        <p:cTn id="188" dur="500"/>
                                        <p:tgtEl>
                                          <p:spTgt spid="64"/>
                                        </p:tgtEl>
                                      </p:cBhvr>
                                    </p:animEffect>
                                  </p:childTnLst>
                                </p:cTn>
                              </p:par>
                            </p:childTnLst>
                          </p:cTn>
                        </p:par>
                      </p:childTnLst>
                    </p:cTn>
                  </p:par>
                  <p:par>
                    <p:cTn id="189" fill="hold">
                      <p:stCondLst>
                        <p:cond delay="indefinite"/>
                      </p:stCondLst>
                      <p:childTnLst>
                        <p:par>
                          <p:cTn id="190" fill="hold">
                            <p:stCondLst>
                              <p:cond delay="0"/>
                            </p:stCondLst>
                            <p:childTnLst>
                              <p:par>
                                <p:cTn id="191" presetID="10" presetClass="entr" presetSubtype="0" fill="hold" grpId="0" nodeType="clickEffect">
                                  <p:stCondLst>
                                    <p:cond delay="0"/>
                                  </p:stCondLst>
                                  <p:childTnLst>
                                    <p:set>
                                      <p:cBhvr>
                                        <p:cTn id="192" dur="1" fill="hold">
                                          <p:stCondLst>
                                            <p:cond delay="0"/>
                                          </p:stCondLst>
                                        </p:cTn>
                                        <p:tgtEl>
                                          <p:spTgt spid="59"/>
                                        </p:tgtEl>
                                        <p:attrNameLst>
                                          <p:attrName>style.visibility</p:attrName>
                                        </p:attrNameLst>
                                      </p:cBhvr>
                                      <p:to>
                                        <p:strVal val="visible"/>
                                      </p:to>
                                    </p:set>
                                    <p:animEffect transition="in" filter="fade">
                                      <p:cBhvr>
                                        <p:cTn id="193" dur="500"/>
                                        <p:tgtEl>
                                          <p:spTgt spid="59"/>
                                        </p:tgtEl>
                                      </p:cBhvr>
                                    </p:animEffect>
                                  </p:childTnLst>
                                </p:cTn>
                              </p:par>
                            </p:childTnLst>
                          </p:cTn>
                        </p:par>
                      </p:childTnLst>
                    </p:cTn>
                  </p:par>
                  <p:par>
                    <p:cTn id="194" fill="hold">
                      <p:stCondLst>
                        <p:cond delay="indefinite"/>
                      </p:stCondLst>
                      <p:childTnLst>
                        <p:par>
                          <p:cTn id="195" fill="hold">
                            <p:stCondLst>
                              <p:cond delay="0"/>
                            </p:stCondLst>
                            <p:childTnLst>
                              <p:par>
                                <p:cTn id="196" presetID="10" presetClass="entr" presetSubtype="0" fill="hold" grpId="0" nodeType="clickEffect">
                                  <p:stCondLst>
                                    <p:cond delay="0"/>
                                  </p:stCondLst>
                                  <p:childTnLst>
                                    <p:set>
                                      <p:cBhvr>
                                        <p:cTn id="197" dur="1" fill="hold">
                                          <p:stCondLst>
                                            <p:cond delay="0"/>
                                          </p:stCondLst>
                                        </p:cTn>
                                        <p:tgtEl>
                                          <p:spTgt spid="75"/>
                                        </p:tgtEl>
                                        <p:attrNameLst>
                                          <p:attrName>style.visibility</p:attrName>
                                        </p:attrNameLst>
                                      </p:cBhvr>
                                      <p:to>
                                        <p:strVal val="visible"/>
                                      </p:to>
                                    </p:set>
                                    <p:animEffect transition="in" filter="fade">
                                      <p:cBhvr>
                                        <p:cTn id="198" dur="500"/>
                                        <p:tgtEl>
                                          <p:spTgt spid="75"/>
                                        </p:tgtEl>
                                      </p:cBhvr>
                                    </p:animEffect>
                                  </p:childTnLst>
                                </p:cTn>
                              </p:par>
                            </p:childTnLst>
                          </p:cTn>
                        </p:par>
                      </p:childTnLst>
                    </p:cTn>
                  </p:par>
                  <p:par>
                    <p:cTn id="199" fill="hold">
                      <p:stCondLst>
                        <p:cond delay="indefinite"/>
                      </p:stCondLst>
                      <p:childTnLst>
                        <p:par>
                          <p:cTn id="200" fill="hold">
                            <p:stCondLst>
                              <p:cond delay="0"/>
                            </p:stCondLst>
                            <p:childTnLst>
                              <p:par>
                                <p:cTn id="201" presetID="10" presetClass="entr" presetSubtype="0" fill="hold" grpId="0" nodeType="clickEffect">
                                  <p:stCondLst>
                                    <p:cond delay="0"/>
                                  </p:stCondLst>
                                  <p:childTnLst>
                                    <p:set>
                                      <p:cBhvr>
                                        <p:cTn id="202" dur="1" fill="hold">
                                          <p:stCondLst>
                                            <p:cond delay="0"/>
                                          </p:stCondLst>
                                        </p:cTn>
                                        <p:tgtEl>
                                          <p:spTgt spid="76"/>
                                        </p:tgtEl>
                                        <p:attrNameLst>
                                          <p:attrName>style.visibility</p:attrName>
                                        </p:attrNameLst>
                                      </p:cBhvr>
                                      <p:to>
                                        <p:strVal val="visible"/>
                                      </p:to>
                                    </p:set>
                                    <p:animEffect transition="in" filter="fade">
                                      <p:cBhvr>
                                        <p:cTn id="203" dur="500"/>
                                        <p:tgtEl>
                                          <p:spTgt spid="76"/>
                                        </p:tgtEl>
                                      </p:cBhvr>
                                    </p:animEffect>
                                  </p:childTnLst>
                                </p:cTn>
                              </p:par>
                            </p:childTnLst>
                          </p:cTn>
                        </p:par>
                      </p:childTnLst>
                    </p:cTn>
                  </p:par>
                  <p:par>
                    <p:cTn id="204" fill="hold">
                      <p:stCondLst>
                        <p:cond delay="indefinite"/>
                      </p:stCondLst>
                      <p:childTnLst>
                        <p:par>
                          <p:cTn id="205" fill="hold">
                            <p:stCondLst>
                              <p:cond delay="0"/>
                            </p:stCondLst>
                            <p:childTnLst>
                              <p:par>
                                <p:cTn id="206" presetID="10" presetClass="entr" presetSubtype="0" fill="hold" grpId="0" nodeType="clickEffect">
                                  <p:stCondLst>
                                    <p:cond delay="0"/>
                                  </p:stCondLst>
                                  <p:childTnLst>
                                    <p:set>
                                      <p:cBhvr>
                                        <p:cTn id="207" dur="1" fill="hold">
                                          <p:stCondLst>
                                            <p:cond delay="0"/>
                                          </p:stCondLst>
                                        </p:cTn>
                                        <p:tgtEl>
                                          <p:spTgt spid="55"/>
                                        </p:tgtEl>
                                        <p:attrNameLst>
                                          <p:attrName>style.visibility</p:attrName>
                                        </p:attrNameLst>
                                      </p:cBhvr>
                                      <p:to>
                                        <p:strVal val="visible"/>
                                      </p:to>
                                    </p:set>
                                    <p:animEffect transition="in" filter="fade">
                                      <p:cBhvr>
                                        <p:cTn id="208" dur="500"/>
                                        <p:tgtEl>
                                          <p:spTgt spid="55"/>
                                        </p:tgtEl>
                                      </p:cBhvr>
                                    </p:animEffect>
                                  </p:childTnLst>
                                </p:cTn>
                              </p:par>
                              <p:par>
                                <p:cTn id="209" presetID="10" presetClass="entr" presetSubtype="0" fill="hold" grpId="0" nodeType="withEffect">
                                  <p:stCondLst>
                                    <p:cond delay="0"/>
                                  </p:stCondLst>
                                  <p:childTnLst>
                                    <p:set>
                                      <p:cBhvr>
                                        <p:cTn id="210" dur="1" fill="hold">
                                          <p:stCondLst>
                                            <p:cond delay="0"/>
                                          </p:stCondLst>
                                        </p:cTn>
                                        <p:tgtEl>
                                          <p:spTgt spid="56"/>
                                        </p:tgtEl>
                                        <p:attrNameLst>
                                          <p:attrName>style.visibility</p:attrName>
                                        </p:attrNameLst>
                                      </p:cBhvr>
                                      <p:to>
                                        <p:strVal val="visible"/>
                                      </p:to>
                                    </p:set>
                                    <p:animEffect transition="in" filter="fade">
                                      <p:cBhvr>
                                        <p:cTn id="211" dur="500"/>
                                        <p:tgtEl>
                                          <p:spTgt spid="56"/>
                                        </p:tgtEl>
                                      </p:cBhvr>
                                    </p:animEffect>
                                  </p:childTnLst>
                                </p:cTn>
                              </p:par>
                              <p:par>
                                <p:cTn id="212" presetID="10" presetClass="entr" presetSubtype="0" fill="hold" grpId="0" nodeType="withEffect">
                                  <p:stCondLst>
                                    <p:cond delay="0"/>
                                  </p:stCondLst>
                                  <p:childTnLst>
                                    <p:set>
                                      <p:cBhvr>
                                        <p:cTn id="213" dur="1" fill="hold">
                                          <p:stCondLst>
                                            <p:cond delay="0"/>
                                          </p:stCondLst>
                                        </p:cTn>
                                        <p:tgtEl>
                                          <p:spTgt spid="60"/>
                                        </p:tgtEl>
                                        <p:attrNameLst>
                                          <p:attrName>style.visibility</p:attrName>
                                        </p:attrNameLst>
                                      </p:cBhvr>
                                      <p:to>
                                        <p:strVal val="visible"/>
                                      </p:to>
                                    </p:set>
                                    <p:animEffect transition="in" filter="fade">
                                      <p:cBhvr>
                                        <p:cTn id="214" dur="500"/>
                                        <p:tgtEl>
                                          <p:spTgt spid="60"/>
                                        </p:tgtEl>
                                      </p:cBhvr>
                                    </p:animEffect>
                                  </p:childTnLst>
                                </p:cTn>
                              </p:par>
                              <p:par>
                                <p:cTn id="215" presetID="10" presetClass="entr" presetSubtype="0" fill="hold" grpId="0" nodeType="withEffect">
                                  <p:stCondLst>
                                    <p:cond delay="0"/>
                                  </p:stCondLst>
                                  <p:childTnLst>
                                    <p:set>
                                      <p:cBhvr>
                                        <p:cTn id="216" dur="1" fill="hold">
                                          <p:stCondLst>
                                            <p:cond delay="0"/>
                                          </p:stCondLst>
                                        </p:cTn>
                                        <p:tgtEl>
                                          <p:spTgt spid="63"/>
                                        </p:tgtEl>
                                        <p:attrNameLst>
                                          <p:attrName>style.visibility</p:attrName>
                                        </p:attrNameLst>
                                      </p:cBhvr>
                                      <p:to>
                                        <p:strVal val="visible"/>
                                      </p:to>
                                    </p:set>
                                    <p:animEffect transition="in" filter="fade">
                                      <p:cBhvr>
                                        <p:cTn id="217" dur="500"/>
                                        <p:tgtEl>
                                          <p:spTgt spid="63"/>
                                        </p:tgtEl>
                                      </p:cBhvr>
                                    </p:animEffect>
                                  </p:childTnLst>
                                </p:cTn>
                              </p:par>
                              <p:par>
                                <p:cTn id="218" presetID="10" presetClass="entr" presetSubtype="0" fill="hold" grpId="0" nodeType="withEffect">
                                  <p:stCondLst>
                                    <p:cond delay="0"/>
                                  </p:stCondLst>
                                  <p:childTnLst>
                                    <p:set>
                                      <p:cBhvr>
                                        <p:cTn id="219" dur="1" fill="hold">
                                          <p:stCondLst>
                                            <p:cond delay="0"/>
                                          </p:stCondLst>
                                        </p:cTn>
                                        <p:tgtEl>
                                          <p:spTgt spid="70"/>
                                        </p:tgtEl>
                                        <p:attrNameLst>
                                          <p:attrName>style.visibility</p:attrName>
                                        </p:attrNameLst>
                                      </p:cBhvr>
                                      <p:to>
                                        <p:strVal val="visible"/>
                                      </p:to>
                                    </p:set>
                                    <p:animEffect transition="in" filter="fade">
                                      <p:cBhvr>
                                        <p:cTn id="220" dur="500"/>
                                        <p:tgtEl>
                                          <p:spTgt spid="70"/>
                                        </p:tgtEl>
                                      </p:cBhvr>
                                    </p:animEffect>
                                  </p:childTnLst>
                                </p:cTn>
                              </p:par>
                              <p:par>
                                <p:cTn id="221" presetID="10" presetClass="entr" presetSubtype="0" fill="hold" grpId="0" nodeType="withEffect">
                                  <p:stCondLst>
                                    <p:cond delay="0"/>
                                  </p:stCondLst>
                                  <p:childTnLst>
                                    <p:set>
                                      <p:cBhvr>
                                        <p:cTn id="222" dur="1" fill="hold">
                                          <p:stCondLst>
                                            <p:cond delay="0"/>
                                          </p:stCondLst>
                                        </p:cTn>
                                        <p:tgtEl>
                                          <p:spTgt spid="71"/>
                                        </p:tgtEl>
                                        <p:attrNameLst>
                                          <p:attrName>style.visibility</p:attrName>
                                        </p:attrNameLst>
                                      </p:cBhvr>
                                      <p:to>
                                        <p:strVal val="visible"/>
                                      </p:to>
                                    </p:set>
                                    <p:animEffect transition="in" filter="fade">
                                      <p:cBhvr>
                                        <p:cTn id="223" dur="500"/>
                                        <p:tgtEl>
                                          <p:spTgt spid="71"/>
                                        </p:tgtEl>
                                      </p:cBhvr>
                                    </p:animEffect>
                                  </p:childTnLst>
                                </p:cTn>
                              </p:par>
                              <p:par>
                                <p:cTn id="224" presetID="10" presetClass="entr" presetSubtype="0" fill="hold" grpId="0" nodeType="withEffect">
                                  <p:stCondLst>
                                    <p:cond delay="0"/>
                                  </p:stCondLst>
                                  <p:childTnLst>
                                    <p:set>
                                      <p:cBhvr>
                                        <p:cTn id="225" dur="1" fill="hold">
                                          <p:stCondLst>
                                            <p:cond delay="0"/>
                                          </p:stCondLst>
                                        </p:cTn>
                                        <p:tgtEl>
                                          <p:spTgt spid="95"/>
                                        </p:tgtEl>
                                        <p:attrNameLst>
                                          <p:attrName>style.visibility</p:attrName>
                                        </p:attrNameLst>
                                      </p:cBhvr>
                                      <p:to>
                                        <p:strVal val="visible"/>
                                      </p:to>
                                    </p:set>
                                    <p:animEffect transition="in" filter="fade">
                                      <p:cBhvr>
                                        <p:cTn id="226" dur="500"/>
                                        <p:tgtEl>
                                          <p:spTgt spid="95"/>
                                        </p:tgtEl>
                                      </p:cBhvr>
                                    </p:animEffect>
                                  </p:childTnLst>
                                </p:cTn>
                              </p:par>
                              <p:par>
                                <p:cTn id="227" presetID="10" presetClass="entr" presetSubtype="0" fill="hold" grpId="0" nodeType="withEffect">
                                  <p:stCondLst>
                                    <p:cond delay="0"/>
                                  </p:stCondLst>
                                  <p:childTnLst>
                                    <p:set>
                                      <p:cBhvr>
                                        <p:cTn id="228" dur="1" fill="hold">
                                          <p:stCondLst>
                                            <p:cond delay="0"/>
                                          </p:stCondLst>
                                        </p:cTn>
                                        <p:tgtEl>
                                          <p:spTgt spid="92"/>
                                        </p:tgtEl>
                                        <p:attrNameLst>
                                          <p:attrName>style.visibility</p:attrName>
                                        </p:attrNameLst>
                                      </p:cBhvr>
                                      <p:to>
                                        <p:strVal val="visible"/>
                                      </p:to>
                                    </p:set>
                                    <p:animEffect transition="in" filter="fade">
                                      <p:cBhvr>
                                        <p:cTn id="229" dur="500"/>
                                        <p:tgtEl>
                                          <p:spTgt spid="92"/>
                                        </p:tgtEl>
                                      </p:cBhvr>
                                    </p:animEffect>
                                  </p:childTnLst>
                                </p:cTn>
                              </p:par>
                              <p:par>
                                <p:cTn id="230" presetID="10" presetClass="entr" presetSubtype="0" fill="hold" grpId="0" nodeType="withEffect">
                                  <p:stCondLst>
                                    <p:cond delay="0"/>
                                  </p:stCondLst>
                                  <p:childTnLst>
                                    <p:set>
                                      <p:cBhvr>
                                        <p:cTn id="231" dur="1" fill="hold">
                                          <p:stCondLst>
                                            <p:cond delay="0"/>
                                          </p:stCondLst>
                                        </p:cTn>
                                        <p:tgtEl>
                                          <p:spTgt spid="93"/>
                                        </p:tgtEl>
                                        <p:attrNameLst>
                                          <p:attrName>style.visibility</p:attrName>
                                        </p:attrNameLst>
                                      </p:cBhvr>
                                      <p:to>
                                        <p:strVal val="visible"/>
                                      </p:to>
                                    </p:set>
                                    <p:animEffect transition="in" filter="fade">
                                      <p:cBhvr>
                                        <p:cTn id="232" dur="500"/>
                                        <p:tgtEl>
                                          <p:spTgt spid="93"/>
                                        </p:tgtEl>
                                      </p:cBhvr>
                                    </p:animEffect>
                                  </p:childTnLst>
                                </p:cTn>
                              </p:par>
                              <p:par>
                                <p:cTn id="233" presetID="10" presetClass="entr" presetSubtype="0" fill="hold" grpId="0" nodeType="withEffect">
                                  <p:stCondLst>
                                    <p:cond delay="0"/>
                                  </p:stCondLst>
                                  <p:childTnLst>
                                    <p:set>
                                      <p:cBhvr>
                                        <p:cTn id="234" dur="1" fill="hold">
                                          <p:stCondLst>
                                            <p:cond delay="0"/>
                                          </p:stCondLst>
                                        </p:cTn>
                                        <p:tgtEl>
                                          <p:spTgt spid="96"/>
                                        </p:tgtEl>
                                        <p:attrNameLst>
                                          <p:attrName>style.visibility</p:attrName>
                                        </p:attrNameLst>
                                      </p:cBhvr>
                                      <p:to>
                                        <p:strVal val="visible"/>
                                      </p:to>
                                    </p:set>
                                    <p:animEffect transition="in" filter="fade">
                                      <p:cBhvr>
                                        <p:cTn id="235" dur="500"/>
                                        <p:tgtEl>
                                          <p:spTgt spid="96"/>
                                        </p:tgtEl>
                                      </p:cBhvr>
                                    </p:animEffect>
                                  </p:childTnLst>
                                </p:cTn>
                              </p:par>
                              <p:par>
                                <p:cTn id="236" presetID="10" presetClass="entr" presetSubtype="0" fill="hold" grpId="0" nodeType="withEffect">
                                  <p:stCondLst>
                                    <p:cond delay="0"/>
                                  </p:stCondLst>
                                  <p:childTnLst>
                                    <p:set>
                                      <p:cBhvr>
                                        <p:cTn id="237" dur="1" fill="hold">
                                          <p:stCondLst>
                                            <p:cond delay="0"/>
                                          </p:stCondLst>
                                        </p:cTn>
                                        <p:tgtEl>
                                          <p:spTgt spid="125"/>
                                        </p:tgtEl>
                                        <p:attrNameLst>
                                          <p:attrName>style.visibility</p:attrName>
                                        </p:attrNameLst>
                                      </p:cBhvr>
                                      <p:to>
                                        <p:strVal val="visible"/>
                                      </p:to>
                                    </p:set>
                                    <p:animEffect transition="in" filter="fade">
                                      <p:cBhvr>
                                        <p:cTn id="238" dur="500"/>
                                        <p:tgtEl>
                                          <p:spTgt spid="125"/>
                                        </p:tgtEl>
                                      </p:cBhvr>
                                    </p:animEffect>
                                  </p:childTnLst>
                                </p:cTn>
                              </p:par>
                              <p:par>
                                <p:cTn id="239" presetID="10" presetClass="entr" presetSubtype="0" fill="hold" grpId="0" nodeType="withEffect">
                                  <p:stCondLst>
                                    <p:cond delay="0"/>
                                  </p:stCondLst>
                                  <p:childTnLst>
                                    <p:set>
                                      <p:cBhvr>
                                        <p:cTn id="240" dur="1" fill="hold">
                                          <p:stCondLst>
                                            <p:cond delay="0"/>
                                          </p:stCondLst>
                                        </p:cTn>
                                        <p:tgtEl>
                                          <p:spTgt spid="124"/>
                                        </p:tgtEl>
                                        <p:attrNameLst>
                                          <p:attrName>style.visibility</p:attrName>
                                        </p:attrNameLst>
                                      </p:cBhvr>
                                      <p:to>
                                        <p:strVal val="visible"/>
                                      </p:to>
                                    </p:set>
                                    <p:animEffect transition="in" filter="fade">
                                      <p:cBhvr>
                                        <p:cTn id="241" dur="500"/>
                                        <p:tgtEl>
                                          <p:spTgt spid="124"/>
                                        </p:tgtEl>
                                      </p:cBhvr>
                                    </p:animEffect>
                                  </p:childTnLst>
                                </p:cTn>
                              </p:par>
                            </p:childTnLst>
                          </p:cTn>
                        </p:par>
                      </p:childTnLst>
                    </p:cTn>
                  </p:par>
                  <p:par>
                    <p:cTn id="242" fill="hold">
                      <p:stCondLst>
                        <p:cond delay="indefinite"/>
                      </p:stCondLst>
                      <p:childTnLst>
                        <p:par>
                          <p:cTn id="243" fill="hold">
                            <p:stCondLst>
                              <p:cond delay="0"/>
                            </p:stCondLst>
                            <p:childTnLst>
                              <p:par>
                                <p:cTn id="244" presetID="10" presetClass="entr" presetSubtype="0" fill="hold" grpId="0" nodeType="clickEffect">
                                  <p:stCondLst>
                                    <p:cond delay="0"/>
                                  </p:stCondLst>
                                  <p:childTnLst>
                                    <p:set>
                                      <p:cBhvr>
                                        <p:cTn id="245" dur="1" fill="hold">
                                          <p:stCondLst>
                                            <p:cond delay="0"/>
                                          </p:stCondLst>
                                        </p:cTn>
                                        <p:tgtEl>
                                          <p:spTgt spid="200"/>
                                        </p:tgtEl>
                                        <p:attrNameLst>
                                          <p:attrName>style.visibility</p:attrName>
                                        </p:attrNameLst>
                                      </p:cBhvr>
                                      <p:to>
                                        <p:strVal val="visible"/>
                                      </p:to>
                                    </p:set>
                                    <p:animEffect transition="in" filter="fade">
                                      <p:cBhvr>
                                        <p:cTn id="246" dur="500"/>
                                        <p:tgtEl>
                                          <p:spTgt spid="200"/>
                                        </p:tgtEl>
                                      </p:cBhvr>
                                    </p:animEffect>
                                  </p:childTnLst>
                                </p:cTn>
                              </p:par>
                            </p:childTnLst>
                          </p:cTn>
                        </p:par>
                      </p:childTnLst>
                    </p:cTn>
                  </p:par>
                  <p:par>
                    <p:cTn id="247" fill="hold">
                      <p:stCondLst>
                        <p:cond delay="indefinite"/>
                      </p:stCondLst>
                      <p:childTnLst>
                        <p:par>
                          <p:cTn id="248" fill="hold">
                            <p:stCondLst>
                              <p:cond delay="0"/>
                            </p:stCondLst>
                            <p:childTnLst>
                              <p:par>
                                <p:cTn id="249" presetID="10" presetClass="entr" presetSubtype="0" fill="hold" grpId="0" nodeType="clickEffect">
                                  <p:stCondLst>
                                    <p:cond delay="0"/>
                                  </p:stCondLst>
                                  <p:childTnLst>
                                    <p:set>
                                      <p:cBhvr>
                                        <p:cTn id="250" dur="1" fill="hold">
                                          <p:stCondLst>
                                            <p:cond delay="0"/>
                                          </p:stCondLst>
                                        </p:cTn>
                                        <p:tgtEl>
                                          <p:spTgt spid="198"/>
                                        </p:tgtEl>
                                        <p:attrNameLst>
                                          <p:attrName>style.visibility</p:attrName>
                                        </p:attrNameLst>
                                      </p:cBhvr>
                                      <p:to>
                                        <p:strVal val="visible"/>
                                      </p:to>
                                    </p:set>
                                    <p:animEffect transition="in" filter="fade">
                                      <p:cBhvr>
                                        <p:cTn id="251" dur="500"/>
                                        <p:tgtEl>
                                          <p:spTgt spid="198"/>
                                        </p:tgtEl>
                                      </p:cBhvr>
                                    </p:animEffect>
                                  </p:childTnLst>
                                </p:cTn>
                              </p:par>
                            </p:childTnLst>
                          </p:cTn>
                        </p:par>
                      </p:childTnLst>
                    </p:cTn>
                  </p:par>
                  <p:par>
                    <p:cTn id="252" fill="hold">
                      <p:stCondLst>
                        <p:cond delay="indefinite"/>
                      </p:stCondLst>
                      <p:childTnLst>
                        <p:par>
                          <p:cTn id="253" fill="hold">
                            <p:stCondLst>
                              <p:cond delay="0"/>
                            </p:stCondLst>
                            <p:childTnLst>
                              <p:par>
                                <p:cTn id="254" presetID="10" presetClass="entr" presetSubtype="0" fill="hold" grpId="0" nodeType="clickEffect">
                                  <p:stCondLst>
                                    <p:cond delay="0"/>
                                  </p:stCondLst>
                                  <p:childTnLst>
                                    <p:set>
                                      <p:cBhvr>
                                        <p:cTn id="255" dur="1" fill="hold">
                                          <p:stCondLst>
                                            <p:cond delay="0"/>
                                          </p:stCondLst>
                                        </p:cTn>
                                        <p:tgtEl>
                                          <p:spTgt spid="61"/>
                                        </p:tgtEl>
                                        <p:attrNameLst>
                                          <p:attrName>style.visibility</p:attrName>
                                        </p:attrNameLst>
                                      </p:cBhvr>
                                      <p:to>
                                        <p:strVal val="visible"/>
                                      </p:to>
                                    </p:set>
                                    <p:animEffect transition="in" filter="fade">
                                      <p:cBhvr>
                                        <p:cTn id="256" dur="500"/>
                                        <p:tgtEl>
                                          <p:spTgt spid="61"/>
                                        </p:tgtEl>
                                      </p:cBhvr>
                                    </p:animEffect>
                                  </p:childTnLst>
                                </p:cTn>
                              </p:par>
                              <p:par>
                                <p:cTn id="257" presetID="10" presetClass="entr" presetSubtype="0" fill="hold" grpId="0" nodeType="withEffect">
                                  <p:stCondLst>
                                    <p:cond delay="0"/>
                                  </p:stCondLst>
                                  <p:childTnLst>
                                    <p:set>
                                      <p:cBhvr>
                                        <p:cTn id="258" dur="1" fill="hold">
                                          <p:stCondLst>
                                            <p:cond delay="0"/>
                                          </p:stCondLst>
                                        </p:cTn>
                                        <p:tgtEl>
                                          <p:spTgt spid="62"/>
                                        </p:tgtEl>
                                        <p:attrNameLst>
                                          <p:attrName>style.visibility</p:attrName>
                                        </p:attrNameLst>
                                      </p:cBhvr>
                                      <p:to>
                                        <p:strVal val="visible"/>
                                      </p:to>
                                    </p:set>
                                    <p:animEffect transition="in" filter="fade">
                                      <p:cBhvr>
                                        <p:cTn id="259" dur="500"/>
                                        <p:tgtEl>
                                          <p:spTgt spid="62"/>
                                        </p:tgtEl>
                                      </p:cBhvr>
                                    </p:animEffect>
                                  </p:childTnLst>
                                </p:cTn>
                              </p:par>
                              <p:par>
                                <p:cTn id="260" presetID="10" presetClass="entr" presetSubtype="0" fill="hold" grpId="0" nodeType="withEffect">
                                  <p:stCondLst>
                                    <p:cond delay="0"/>
                                  </p:stCondLst>
                                  <p:childTnLst>
                                    <p:set>
                                      <p:cBhvr>
                                        <p:cTn id="261" dur="1" fill="hold">
                                          <p:stCondLst>
                                            <p:cond delay="0"/>
                                          </p:stCondLst>
                                        </p:cTn>
                                        <p:tgtEl>
                                          <p:spTgt spid="74"/>
                                        </p:tgtEl>
                                        <p:attrNameLst>
                                          <p:attrName>style.visibility</p:attrName>
                                        </p:attrNameLst>
                                      </p:cBhvr>
                                      <p:to>
                                        <p:strVal val="visible"/>
                                      </p:to>
                                    </p:set>
                                    <p:animEffect transition="in" filter="fade">
                                      <p:cBhvr>
                                        <p:cTn id="262" dur="500"/>
                                        <p:tgtEl>
                                          <p:spTgt spid="74"/>
                                        </p:tgtEl>
                                      </p:cBhvr>
                                    </p:animEffect>
                                  </p:childTnLst>
                                </p:cTn>
                              </p:par>
                              <p:par>
                                <p:cTn id="263" presetID="10" presetClass="entr" presetSubtype="0" fill="hold" grpId="0" nodeType="withEffect">
                                  <p:stCondLst>
                                    <p:cond delay="0"/>
                                  </p:stCondLst>
                                  <p:childTnLst>
                                    <p:set>
                                      <p:cBhvr>
                                        <p:cTn id="264" dur="1" fill="hold">
                                          <p:stCondLst>
                                            <p:cond delay="0"/>
                                          </p:stCondLst>
                                        </p:cTn>
                                        <p:tgtEl>
                                          <p:spTgt spid="72"/>
                                        </p:tgtEl>
                                        <p:attrNameLst>
                                          <p:attrName>style.visibility</p:attrName>
                                        </p:attrNameLst>
                                      </p:cBhvr>
                                      <p:to>
                                        <p:strVal val="visible"/>
                                      </p:to>
                                    </p:set>
                                    <p:animEffect transition="in" filter="fade">
                                      <p:cBhvr>
                                        <p:cTn id="265" dur="500"/>
                                        <p:tgtEl>
                                          <p:spTgt spid="72"/>
                                        </p:tgtEl>
                                      </p:cBhvr>
                                    </p:animEffect>
                                  </p:childTnLst>
                                </p:cTn>
                              </p:par>
                              <p:par>
                                <p:cTn id="266" presetID="10" presetClass="entr" presetSubtype="0" fill="hold" grpId="0" nodeType="withEffect">
                                  <p:stCondLst>
                                    <p:cond delay="0"/>
                                  </p:stCondLst>
                                  <p:childTnLst>
                                    <p:set>
                                      <p:cBhvr>
                                        <p:cTn id="267" dur="1" fill="hold">
                                          <p:stCondLst>
                                            <p:cond delay="0"/>
                                          </p:stCondLst>
                                        </p:cTn>
                                        <p:tgtEl>
                                          <p:spTgt spid="73"/>
                                        </p:tgtEl>
                                        <p:attrNameLst>
                                          <p:attrName>style.visibility</p:attrName>
                                        </p:attrNameLst>
                                      </p:cBhvr>
                                      <p:to>
                                        <p:strVal val="visible"/>
                                      </p:to>
                                    </p:set>
                                    <p:animEffect transition="in" filter="fade">
                                      <p:cBhvr>
                                        <p:cTn id="268" dur="500"/>
                                        <p:tgtEl>
                                          <p:spTgt spid="73"/>
                                        </p:tgtEl>
                                      </p:cBhvr>
                                    </p:animEffect>
                                  </p:childTnLst>
                                </p:cTn>
                              </p:par>
                              <p:par>
                                <p:cTn id="269" presetID="10" presetClass="entr" presetSubtype="0" fill="hold" grpId="0" nodeType="withEffect">
                                  <p:stCondLst>
                                    <p:cond delay="0"/>
                                  </p:stCondLst>
                                  <p:childTnLst>
                                    <p:set>
                                      <p:cBhvr>
                                        <p:cTn id="270" dur="1" fill="hold">
                                          <p:stCondLst>
                                            <p:cond delay="0"/>
                                          </p:stCondLst>
                                        </p:cTn>
                                        <p:tgtEl>
                                          <p:spTgt spid="123"/>
                                        </p:tgtEl>
                                        <p:attrNameLst>
                                          <p:attrName>style.visibility</p:attrName>
                                        </p:attrNameLst>
                                      </p:cBhvr>
                                      <p:to>
                                        <p:strVal val="visible"/>
                                      </p:to>
                                    </p:set>
                                    <p:animEffect transition="in" filter="fade">
                                      <p:cBhvr>
                                        <p:cTn id="271" dur="500"/>
                                        <p:tgtEl>
                                          <p:spTgt spid="123"/>
                                        </p:tgtEl>
                                      </p:cBhvr>
                                    </p:animEffect>
                                  </p:childTnLst>
                                </p:cTn>
                              </p:par>
                              <p:par>
                                <p:cTn id="272" presetID="10" presetClass="entr" presetSubtype="0" fill="hold" grpId="0" nodeType="withEffect">
                                  <p:stCondLst>
                                    <p:cond delay="0"/>
                                  </p:stCondLst>
                                  <p:childTnLst>
                                    <p:set>
                                      <p:cBhvr>
                                        <p:cTn id="273" dur="1" fill="hold">
                                          <p:stCondLst>
                                            <p:cond delay="0"/>
                                          </p:stCondLst>
                                        </p:cTn>
                                        <p:tgtEl>
                                          <p:spTgt spid="122"/>
                                        </p:tgtEl>
                                        <p:attrNameLst>
                                          <p:attrName>style.visibility</p:attrName>
                                        </p:attrNameLst>
                                      </p:cBhvr>
                                      <p:to>
                                        <p:strVal val="visible"/>
                                      </p:to>
                                    </p:set>
                                    <p:animEffect transition="in" filter="fade">
                                      <p:cBhvr>
                                        <p:cTn id="274" dur="500"/>
                                        <p:tgtEl>
                                          <p:spTgt spid="122"/>
                                        </p:tgtEl>
                                      </p:cBhvr>
                                    </p:animEffect>
                                  </p:childTnLst>
                                </p:cTn>
                              </p:par>
                              <p:par>
                                <p:cTn id="275" presetID="10" presetClass="entr" presetSubtype="0" fill="hold" grpId="0" nodeType="withEffect">
                                  <p:stCondLst>
                                    <p:cond delay="0"/>
                                  </p:stCondLst>
                                  <p:childTnLst>
                                    <p:set>
                                      <p:cBhvr>
                                        <p:cTn id="276" dur="1" fill="hold">
                                          <p:stCondLst>
                                            <p:cond delay="0"/>
                                          </p:stCondLst>
                                        </p:cTn>
                                        <p:tgtEl>
                                          <p:spTgt spid="99"/>
                                        </p:tgtEl>
                                        <p:attrNameLst>
                                          <p:attrName>style.visibility</p:attrName>
                                        </p:attrNameLst>
                                      </p:cBhvr>
                                      <p:to>
                                        <p:strVal val="visible"/>
                                      </p:to>
                                    </p:set>
                                    <p:animEffect transition="in" filter="fade">
                                      <p:cBhvr>
                                        <p:cTn id="277" dur="500"/>
                                        <p:tgtEl>
                                          <p:spTgt spid="99"/>
                                        </p:tgtEl>
                                      </p:cBhvr>
                                    </p:animEffect>
                                  </p:childTnLst>
                                </p:cTn>
                              </p:par>
                              <p:par>
                                <p:cTn id="278" presetID="10" presetClass="entr" presetSubtype="0" fill="hold" grpId="0" nodeType="withEffect">
                                  <p:stCondLst>
                                    <p:cond delay="0"/>
                                  </p:stCondLst>
                                  <p:childTnLst>
                                    <p:set>
                                      <p:cBhvr>
                                        <p:cTn id="279" dur="1" fill="hold">
                                          <p:stCondLst>
                                            <p:cond delay="0"/>
                                          </p:stCondLst>
                                        </p:cTn>
                                        <p:tgtEl>
                                          <p:spTgt spid="97"/>
                                        </p:tgtEl>
                                        <p:attrNameLst>
                                          <p:attrName>style.visibility</p:attrName>
                                        </p:attrNameLst>
                                      </p:cBhvr>
                                      <p:to>
                                        <p:strVal val="visible"/>
                                      </p:to>
                                    </p:set>
                                    <p:animEffect transition="in" filter="fade">
                                      <p:cBhvr>
                                        <p:cTn id="280" dur="500"/>
                                        <p:tgtEl>
                                          <p:spTgt spid="97"/>
                                        </p:tgtEl>
                                      </p:cBhvr>
                                    </p:animEffect>
                                  </p:childTnLst>
                                </p:cTn>
                              </p:par>
                            </p:childTnLst>
                          </p:cTn>
                        </p:par>
                      </p:childTnLst>
                    </p:cTn>
                  </p:par>
                  <p:par>
                    <p:cTn id="281" fill="hold">
                      <p:stCondLst>
                        <p:cond delay="indefinite"/>
                      </p:stCondLst>
                      <p:childTnLst>
                        <p:par>
                          <p:cTn id="282" fill="hold">
                            <p:stCondLst>
                              <p:cond delay="0"/>
                            </p:stCondLst>
                            <p:childTnLst>
                              <p:par>
                                <p:cTn id="283" presetID="10" presetClass="entr" presetSubtype="0" fill="hold" nodeType="clickEffect">
                                  <p:stCondLst>
                                    <p:cond delay="0"/>
                                  </p:stCondLst>
                                  <p:childTnLst>
                                    <p:set>
                                      <p:cBhvr>
                                        <p:cTn id="284" dur="1" fill="hold">
                                          <p:stCondLst>
                                            <p:cond delay="0"/>
                                          </p:stCondLst>
                                        </p:cTn>
                                        <p:tgtEl>
                                          <p:spTgt spid="83"/>
                                        </p:tgtEl>
                                        <p:attrNameLst>
                                          <p:attrName>style.visibility</p:attrName>
                                        </p:attrNameLst>
                                      </p:cBhvr>
                                      <p:to>
                                        <p:strVal val="visible"/>
                                      </p:to>
                                    </p:set>
                                    <p:animEffect transition="in" filter="fade">
                                      <p:cBhvr>
                                        <p:cTn id="285" dur="500"/>
                                        <p:tgtEl>
                                          <p:spTgt spid="83"/>
                                        </p:tgtEl>
                                      </p:cBhvr>
                                    </p:animEffect>
                                  </p:childTnLst>
                                </p:cTn>
                              </p:par>
                            </p:childTnLst>
                          </p:cTn>
                        </p:par>
                      </p:childTnLst>
                    </p:cTn>
                  </p:par>
                  <p:par>
                    <p:cTn id="286" fill="hold">
                      <p:stCondLst>
                        <p:cond delay="indefinite"/>
                      </p:stCondLst>
                      <p:childTnLst>
                        <p:par>
                          <p:cTn id="287" fill="hold">
                            <p:stCondLst>
                              <p:cond delay="0"/>
                            </p:stCondLst>
                            <p:childTnLst>
                              <p:par>
                                <p:cTn id="288" presetID="10" presetClass="entr" presetSubtype="0" fill="hold" nodeType="clickEffect">
                                  <p:stCondLst>
                                    <p:cond delay="0"/>
                                  </p:stCondLst>
                                  <p:childTnLst>
                                    <p:set>
                                      <p:cBhvr>
                                        <p:cTn id="289" dur="1" fill="hold">
                                          <p:stCondLst>
                                            <p:cond delay="0"/>
                                          </p:stCondLst>
                                        </p:cTn>
                                        <p:tgtEl>
                                          <p:spTgt spid="81"/>
                                        </p:tgtEl>
                                        <p:attrNameLst>
                                          <p:attrName>style.visibility</p:attrName>
                                        </p:attrNameLst>
                                      </p:cBhvr>
                                      <p:to>
                                        <p:strVal val="visible"/>
                                      </p:to>
                                    </p:set>
                                    <p:animEffect transition="in" filter="fade">
                                      <p:cBhvr>
                                        <p:cTn id="290" dur="500"/>
                                        <p:tgtEl>
                                          <p:spTgt spid="81"/>
                                        </p:tgtEl>
                                      </p:cBhvr>
                                    </p:animEffect>
                                  </p:childTnLst>
                                </p:cTn>
                              </p:par>
                            </p:childTnLst>
                          </p:cTn>
                        </p:par>
                      </p:childTnLst>
                    </p:cTn>
                  </p:par>
                  <p:par>
                    <p:cTn id="291" fill="hold">
                      <p:stCondLst>
                        <p:cond delay="indefinite"/>
                      </p:stCondLst>
                      <p:childTnLst>
                        <p:par>
                          <p:cTn id="292" fill="hold">
                            <p:stCondLst>
                              <p:cond delay="0"/>
                            </p:stCondLst>
                            <p:childTnLst>
                              <p:par>
                                <p:cTn id="293" presetID="10" presetClass="entr" presetSubtype="0" fill="hold" grpId="0" nodeType="clickEffect">
                                  <p:stCondLst>
                                    <p:cond delay="0"/>
                                  </p:stCondLst>
                                  <p:childTnLst>
                                    <p:set>
                                      <p:cBhvr>
                                        <p:cTn id="294" dur="1" fill="hold">
                                          <p:stCondLst>
                                            <p:cond delay="0"/>
                                          </p:stCondLst>
                                        </p:cTn>
                                        <p:tgtEl>
                                          <p:spTgt spid="98"/>
                                        </p:tgtEl>
                                        <p:attrNameLst>
                                          <p:attrName>style.visibility</p:attrName>
                                        </p:attrNameLst>
                                      </p:cBhvr>
                                      <p:to>
                                        <p:strVal val="visible"/>
                                      </p:to>
                                    </p:set>
                                    <p:animEffect transition="in" filter="fade">
                                      <p:cBhvr>
                                        <p:cTn id="295" dur="500"/>
                                        <p:tgtEl>
                                          <p:spTgt spid="98"/>
                                        </p:tgtEl>
                                      </p:cBhvr>
                                    </p:animEffect>
                                  </p:childTnLst>
                                </p:cTn>
                              </p:par>
                            </p:childTnLst>
                          </p:cTn>
                        </p:par>
                      </p:childTnLst>
                    </p:cTn>
                  </p:par>
                  <p:par>
                    <p:cTn id="296" fill="hold">
                      <p:stCondLst>
                        <p:cond delay="indefinite"/>
                      </p:stCondLst>
                      <p:childTnLst>
                        <p:par>
                          <p:cTn id="297" fill="hold">
                            <p:stCondLst>
                              <p:cond delay="0"/>
                            </p:stCondLst>
                            <p:childTnLst>
                              <p:par>
                                <p:cTn id="298" presetID="10" presetClass="entr" presetSubtype="0" fill="hold" grpId="0" nodeType="clickEffect">
                                  <p:stCondLst>
                                    <p:cond delay="0"/>
                                  </p:stCondLst>
                                  <p:childTnLst>
                                    <p:set>
                                      <p:cBhvr>
                                        <p:cTn id="299" dur="1" fill="hold">
                                          <p:stCondLst>
                                            <p:cond delay="0"/>
                                          </p:stCondLst>
                                        </p:cTn>
                                        <p:tgtEl>
                                          <p:spTgt spid="151"/>
                                        </p:tgtEl>
                                        <p:attrNameLst>
                                          <p:attrName>style.visibility</p:attrName>
                                        </p:attrNameLst>
                                      </p:cBhvr>
                                      <p:to>
                                        <p:strVal val="visible"/>
                                      </p:to>
                                    </p:set>
                                    <p:animEffect transition="in" filter="fade">
                                      <p:cBhvr>
                                        <p:cTn id="300" dur="500"/>
                                        <p:tgtEl>
                                          <p:spTgt spid="151"/>
                                        </p:tgtEl>
                                      </p:cBhvr>
                                    </p:animEffect>
                                  </p:childTnLst>
                                </p:cTn>
                              </p:par>
                              <p:par>
                                <p:cTn id="301" presetID="10" presetClass="entr" presetSubtype="0" fill="hold" grpId="0" nodeType="withEffect">
                                  <p:stCondLst>
                                    <p:cond delay="0"/>
                                  </p:stCondLst>
                                  <p:childTnLst>
                                    <p:set>
                                      <p:cBhvr>
                                        <p:cTn id="302" dur="1" fill="hold">
                                          <p:stCondLst>
                                            <p:cond delay="0"/>
                                          </p:stCondLst>
                                        </p:cTn>
                                        <p:tgtEl>
                                          <p:spTgt spid="181"/>
                                        </p:tgtEl>
                                        <p:attrNameLst>
                                          <p:attrName>style.visibility</p:attrName>
                                        </p:attrNameLst>
                                      </p:cBhvr>
                                      <p:to>
                                        <p:strVal val="visible"/>
                                      </p:to>
                                    </p:set>
                                    <p:animEffect transition="in" filter="fade">
                                      <p:cBhvr>
                                        <p:cTn id="303" dur="500"/>
                                        <p:tgtEl>
                                          <p:spTgt spid="181"/>
                                        </p:tgtEl>
                                      </p:cBhvr>
                                    </p:animEffect>
                                  </p:childTnLst>
                                </p:cTn>
                              </p:par>
                            </p:childTnLst>
                          </p:cTn>
                        </p:par>
                      </p:childTnLst>
                    </p:cTn>
                  </p:par>
                  <p:par>
                    <p:cTn id="304" fill="hold">
                      <p:stCondLst>
                        <p:cond delay="indefinite"/>
                      </p:stCondLst>
                      <p:childTnLst>
                        <p:par>
                          <p:cTn id="305" fill="hold">
                            <p:stCondLst>
                              <p:cond delay="0"/>
                            </p:stCondLst>
                            <p:childTnLst>
                              <p:par>
                                <p:cTn id="306" presetID="10" presetClass="entr" presetSubtype="0" fill="hold" grpId="0" nodeType="clickEffect">
                                  <p:stCondLst>
                                    <p:cond delay="0"/>
                                  </p:stCondLst>
                                  <p:childTnLst>
                                    <p:set>
                                      <p:cBhvr>
                                        <p:cTn id="307" dur="1" fill="hold">
                                          <p:stCondLst>
                                            <p:cond delay="0"/>
                                          </p:stCondLst>
                                        </p:cTn>
                                        <p:tgtEl>
                                          <p:spTgt spid="158"/>
                                        </p:tgtEl>
                                        <p:attrNameLst>
                                          <p:attrName>style.visibility</p:attrName>
                                        </p:attrNameLst>
                                      </p:cBhvr>
                                      <p:to>
                                        <p:strVal val="visible"/>
                                      </p:to>
                                    </p:set>
                                    <p:animEffect transition="in" filter="fade">
                                      <p:cBhvr>
                                        <p:cTn id="308" dur="500"/>
                                        <p:tgtEl>
                                          <p:spTgt spid="158"/>
                                        </p:tgtEl>
                                      </p:cBhvr>
                                    </p:animEffect>
                                  </p:childTnLst>
                                </p:cTn>
                              </p:par>
                              <p:par>
                                <p:cTn id="309" presetID="10" presetClass="entr" presetSubtype="0" fill="hold" grpId="0" nodeType="withEffect">
                                  <p:stCondLst>
                                    <p:cond delay="0"/>
                                  </p:stCondLst>
                                  <p:childTnLst>
                                    <p:set>
                                      <p:cBhvr>
                                        <p:cTn id="310" dur="1" fill="hold">
                                          <p:stCondLst>
                                            <p:cond delay="0"/>
                                          </p:stCondLst>
                                        </p:cTn>
                                        <p:tgtEl>
                                          <p:spTgt spid="182"/>
                                        </p:tgtEl>
                                        <p:attrNameLst>
                                          <p:attrName>style.visibility</p:attrName>
                                        </p:attrNameLst>
                                      </p:cBhvr>
                                      <p:to>
                                        <p:strVal val="visible"/>
                                      </p:to>
                                    </p:set>
                                    <p:animEffect transition="in" filter="fade">
                                      <p:cBhvr>
                                        <p:cTn id="311" dur="500"/>
                                        <p:tgtEl>
                                          <p:spTgt spid="182"/>
                                        </p:tgtEl>
                                      </p:cBhvr>
                                    </p:animEffect>
                                  </p:childTnLst>
                                </p:cTn>
                              </p:par>
                              <p:par>
                                <p:cTn id="312" presetID="10" presetClass="entr" presetSubtype="0" fill="hold" grpId="0" nodeType="withEffect">
                                  <p:stCondLst>
                                    <p:cond delay="0"/>
                                  </p:stCondLst>
                                  <p:childTnLst>
                                    <p:set>
                                      <p:cBhvr>
                                        <p:cTn id="313" dur="1" fill="hold">
                                          <p:stCondLst>
                                            <p:cond delay="0"/>
                                          </p:stCondLst>
                                        </p:cTn>
                                        <p:tgtEl>
                                          <p:spTgt spid="111"/>
                                        </p:tgtEl>
                                        <p:attrNameLst>
                                          <p:attrName>style.visibility</p:attrName>
                                        </p:attrNameLst>
                                      </p:cBhvr>
                                      <p:to>
                                        <p:strVal val="visible"/>
                                      </p:to>
                                    </p:set>
                                    <p:animEffect transition="in" filter="fade">
                                      <p:cBhvr>
                                        <p:cTn id="314" dur="500"/>
                                        <p:tgtEl>
                                          <p:spTgt spid="111"/>
                                        </p:tgtEl>
                                      </p:cBhvr>
                                    </p:animEffect>
                                  </p:childTnLst>
                                </p:cTn>
                              </p:par>
                              <p:par>
                                <p:cTn id="315" presetID="10" presetClass="entr" presetSubtype="0" fill="hold" grpId="0" nodeType="withEffect">
                                  <p:stCondLst>
                                    <p:cond delay="0"/>
                                  </p:stCondLst>
                                  <p:childTnLst>
                                    <p:set>
                                      <p:cBhvr>
                                        <p:cTn id="316" dur="1" fill="hold">
                                          <p:stCondLst>
                                            <p:cond delay="0"/>
                                          </p:stCondLst>
                                        </p:cTn>
                                        <p:tgtEl>
                                          <p:spTgt spid="113"/>
                                        </p:tgtEl>
                                        <p:attrNameLst>
                                          <p:attrName>style.visibility</p:attrName>
                                        </p:attrNameLst>
                                      </p:cBhvr>
                                      <p:to>
                                        <p:strVal val="visible"/>
                                      </p:to>
                                    </p:set>
                                    <p:animEffect transition="in" filter="fade">
                                      <p:cBhvr>
                                        <p:cTn id="317" dur="500"/>
                                        <p:tgtEl>
                                          <p:spTgt spid="113"/>
                                        </p:tgtEl>
                                      </p:cBhvr>
                                    </p:animEffect>
                                  </p:childTnLst>
                                </p:cTn>
                              </p:par>
                              <p:par>
                                <p:cTn id="318" presetID="10" presetClass="entr" presetSubtype="0" fill="hold" grpId="0" nodeType="withEffect">
                                  <p:stCondLst>
                                    <p:cond delay="0"/>
                                  </p:stCondLst>
                                  <p:childTnLst>
                                    <p:set>
                                      <p:cBhvr>
                                        <p:cTn id="319" dur="1" fill="hold">
                                          <p:stCondLst>
                                            <p:cond delay="0"/>
                                          </p:stCondLst>
                                        </p:cTn>
                                        <p:tgtEl>
                                          <p:spTgt spid="121"/>
                                        </p:tgtEl>
                                        <p:attrNameLst>
                                          <p:attrName>style.visibility</p:attrName>
                                        </p:attrNameLst>
                                      </p:cBhvr>
                                      <p:to>
                                        <p:strVal val="visible"/>
                                      </p:to>
                                    </p:set>
                                    <p:animEffect transition="in" filter="fade">
                                      <p:cBhvr>
                                        <p:cTn id="320" dur="500"/>
                                        <p:tgtEl>
                                          <p:spTgt spid="121"/>
                                        </p:tgtEl>
                                      </p:cBhvr>
                                    </p:animEffect>
                                  </p:childTnLst>
                                </p:cTn>
                              </p:par>
                              <p:par>
                                <p:cTn id="321" presetID="10" presetClass="entr" presetSubtype="0" fill="hold" grpId="0" nodeType="withEffect">
                                  <p:stCondLst>
                                    <p:cond delay="0"/>
                                  </p:stCondLst>
                                  <p:childTnLst>
                                    <p:set>
                                      <p:cBhvr>
                                        <p:cTn id="322" dur="1" fill="hold">
                                          <p:stCondLst>
                                            <p:cond delay="0"/>
                                          </p:stCondLst>
                                        </p:cTn>
                                        <p:tgtEl>
                                          <p:spTgt spid="159"/>
                                        </p:tgtEl>
                                        <p:attrNameLst>
                                          <p:attrName>style.visibility</p:attrName>
                                        </p:attrNameLst>
                                      </p:cBhvr>
                                      <p:to>
                                        <p:strVal val="visible"/>
                                      </p:to>
                                    </p:set>
                                    <p:animEffect transition="in" filter="fade">
                                      <p:cBhvr>
                                        <p:cTn id="323" dur="500"/>
                                        <p:tgtEl>
                                          <p:spTgt spid="159"/>
                                        </p:tgtEl>
                                      </p:cBhvr>
                                    </p:animEffect>
                                  </p:childTnLst>
                                </p:cTn>
                              </p:par>
                              <p:par>
                                <p:cTn id="324" presetID="10" presetClass="entr" presetSubtype="0" fill="hold" grpId="0" nodeType="withEffect">
                                  <p:stCondLst>
                                    <p:cond delay="0"/>
                                  </p:stCondLst>
                                  <p:childTnLst>
                                    <p:set>
                                      <p:cBhvr>
                                        <p:cTn id="325" dur="1" fill="hold">
                                          <p:stCondLst>
                                            <p:cond delay="0"/>
                                          </p:stCondLst>
                                        </p:cTn>
                                        <p:tgtEl>
                                          <p:spTgt spid="183"/>
                                        </p:tgtEl>
                                        <p:attrNameLst>
                                          <p:attrName>style.visibility</p:attrName>
                                        </p:attrNameLst>
                                      </p:cBhvr>
                                      <p:to>
                                        <p:strVal val="visible"/>
                                      </p:to>
                                    </p:set>
                                    <p:animEffect transition="in" filter="fade">
                                      <p:cBhvr>
                                        <p:cTn id="326" dur="500"/>
                                        <p:tgtEl>
                                          <p:spTgt spid="183"/>
                                        </p:tgtEl>
                                      </p:cBhvr>
                                    </p:animEffect>
                                  </p:childTnLst>
                                </p:cTn>
                              </p:par>
                              <p:par>
                                <p:cTn id="327" presetID="10" presetClass="entr" presetSubtype="0" fill="hold" grpId="0" nodeType="withEffect">
                                  <p:stCondLst>
                                    <p:cond delay="0"/>
                                  </p:stCondLst>
                                  <p:childTnLst>
                                    <p:set>
                                      <p:cBhvr>
                                        <p:cTn id="328" dur="1" fill="hold">
                                          <p:stCondLst>
                                            <p:cond delay="0"/>
                                          </p:stCondLst>
                                        </p:cTn>
                                        <p:tgtEl>
                                          <p:spTgt spid="184"/>
                                        </p:tgtEl>
                                        <p:attrNameLst>
                                          <p:attrName>style.visibility</p:attrName>
                                        </p:attrNameLst>
                                      </p:cBhvr>
                                      <p:to>
                                        <p:strVal val="visible"/>
                                      </p:to>
                                    </p:set>
                                    <p:animEffect transition="in" filter="fade">
                                      <p:cBhvr>
                                        <p:cTn id="329" dur="500"/>
                                        <p:tgtEl>
                                          <p:spTgt spid="184"/>
                                        </p:tgtEl>
                                      </p:cBhvr>
                                    </p:animEffect>
                                  </p:childTnLst>
                                </p:cTn>
                              </p:par>
                              <p:par>
                                <p:cTn id="330" presetID="10" presetClass="entr" presetSubtype="0" fill="hold" grpId="0" nodeType="withEffect">
                                  <p:stCondLst>
                                    <p:cond delay="0"/>
                                  </p:stCondLst>
                                  <p:childTnLst>
                                    <p:set>
                                      <p:cBhvr>
                                        <p:cTn id="331" dur="1" fill="hold">
                                          <p:stCondLst>
                                            <p:cond delay="0"/>
                                          </p:stCondLst>
                                        </p:cTn>
                                        <p:tgtEl>
                                          <p:spTgt spid="129"/>
                                        </p:tgtEl>
                                        <p:attrNameLst>
                                          <p:attrName>style.visibility</p:attrName>
                                        </p:attrNameLst>
                                      </p:cBhvr>
                                      <p:to>
                                        <p:strVal val="visible"/>
                                      </p:to>
                                    </p:set>
                                    <p:animEffect transition="in" filter="fade">
                                      <p:cBhvr>
                                        <p:cTn id="332" dur="500"/>
                                        <p:tgtEl>
                                          <p:spTgt spid="129"/>
                                        </p:tgtEl>
                                      </p:cBhvr>
                                    </p:animEffect>
                                  </p:childTnLst>
                                </p:cTn>
                              </p:par>
                              <p:par>
                                <p:cTn id="333" presetID="10" presetClass="entr" presetSubtype="0" fill="hold" grpId="0" nodeType="withEffect">
                                  <p:stCondLst>
                                    <p:cond delay="0"/>
                                  </p:stCondLst>
                                  <p:childTnLst>
                                    <p:set>
                                      <p:cBhvr>
                                        <p:cTn id="334" dur="1" fill="hold">
                                          <p:stCondLst>
                                            <p:cond delay="0"/>
                                          </p:stCondLst>
                                        </p:cTn>
                                        <p:tgtEl>
                                          <p:spTgt spid="110"/>
                                        </p:tgtEl>
                                        <p:attrNameLst>
                                          <p:attrName>style.visibility</p:attrName>
                                        </p:attrNameLst>
                                      </p:cBhvr>
                                      <p:to>
                                        <p:strVal val="visible"/>
                                      </p:to>
                                    </p:set>
                                    <p:animEffect transition="in" filter="fade">
                                      <p:cBhvr>
                                        <p:cTn id="335" dur="500"/>
                                        <p:tgtEl>
                                          <p:spTgt spid="110"/>
                                        </p:tgtEl>
                                      </p:cBhvr>
                                    </p:animEffect>
                                  </p:childTnLst>
                                </p:cTn>
                              </p:par>
                            </p:childTnLst>
                          </p:cTn>
                        </p:par>
                      </p:childTnLst>
                    </p:cTn>
                  </p:par>
                  <p:par>
                    <p:cTn id="336" fill="hold">
                      <p:stCondLst>
                        <p:cond delay="indefinite"/>
                      </p:stCondLst>
                      <p:childTnLst>
                        <p:par>
                          <p:cTn id="337" fill="hold">
                            <p:stCondLst>
                              <p:cond delay="0"/>
                            </p:stCondLst>
                            <p:childTnLst>
                              <p:par>
                                <p:cTn id="338" presetID="10" presetClass="entr" presetSubtype="0" fill="hold" grpId="0" nodeType="clickEffect">
                                  <p:stCondLst>
                                    <p:cond delay="0"/>
                                  </p:stCondLst>
                                  <p:childTnLst>
                                    <p:set>
                                      <p:cBhvr>
                                        <p:cTn id="339" dur="1" fill="hold">
                                          <p:stCondLst>
                                            <p:cond delay="0"/>
                                          </p:stCondLst>
                                        </p:cTn>
                                        <p:tgtEl>
                                          <p:spTgt spid="210"/>
                                        </p:tgtEl>
                                        <p:attrNameLst>
                                          <p:attrName>style.visibility</p:attrName>
                                        </p:attrNameLst>
                                      </p:cBhvr>
                                      <p:to>
                                        <p:strVal val="visible"/>
                                      </p:to>
                                    </p:set>
                                    <p:animEffect transition="in" filter="fade">
                                      <p:cBhvr>
                                        <p:cTn id="340" dur="500"/>
                                        <p:tgtEl>
                                          <p:spTgt spid="210"/>
                                        </p:tgtEl>
                                      </p:cBhvr>
                                    </p:animEffect>
                                  </p:childTnLst>
                                </p:cTn>
                              </p:par>
                            </p:childTnLst>
                          </p:cTn>
                        </p:par>
                      </p:childTnLst>
                    </p:cTn>
                  </p:par>
                  <p:par>
                    <p:cTn id="341" fill="hold">
                      <p:stCondLst>
                        <p:cond delay="indefinite"/>
                      </p:stCondLst>
                      <p:childTnLst>
                        <p:par>
                          <p:cTn id="342" fill="hold">
                            <p:stCondLst>
                              <p:cond delay="0"/>
                            </p:stCondLst>
                            <p:childTnLst>
                              <p:par>
                                <p:cTn id="343" presetID="10" presetClass="entr" presetSubtype="0" fill="hold" grpId="0" nodeType="clickEffect">
                                  <p:stCondLst>
                                    <p:cond delay="0"/>
                                  </p:stCondLst>
                                  <p:childTnLst>
                                    <p:set>
                                      <p:cBhvr>
                                        <p:cTn id="344" dur="1" fill="hold">
                                          <p:stCondLst>
                                            <p:cond delay="0"/>
                                          </p:stCondLst>
                                        </p:cTn>
                                        <p:tgtEl>
                                          <p:spTgt spid="180"/>
                                        </p:tgtEl>
                                        <p:attrNameLst>
                                          <p:attrName>style.visibility</p:attrName>
                                        </p:attrNameLst>
                                      </p:cBhvr>
                                      <p:to>
                                        <p:strVal val="visible"/>
                                      </p:to>
                                    </p:set>
                                    <p:animEffect transition="in" filter="fade">
                                      <p:cBhvr>
                                        <p:cTn id="345" dur="500"/>
                                        <p:tgtEl>
                                          <p:spTgt spid="180"/>
                                        </p:tgtEl>
                                      </p:cBhvr>
                                    </p:animEffect>
                                  </p:childTnLst>
                                </p:cTn>
                              </p:par>
                              <p:par>
                                <p:cTn id="346" presetID="10" presetClass="entr" presetSubtype="0" fill="hold" grpId="0" nodeType="withEffect">
                                  <p:stCondLst>
                                    <p:cond delay="0"/>
                                  </p:stCondLst>
                                  <p:childTnLst>
                                    <p:set>
                                      <p:cBhvr>
                                        <p:cTn id="347" dur="1" fill="hold">
                                          <p:stCondLst>
                                            <p:cond delay="0"/>
                                          </p:stCondLst>
                                        </p:cTn>
                                        <p:tgtEl>
                                          <p:spTgt spid="112"/>
                                        </p:tgtEl>
                                        <p:attrNameLst>
                                          <p:attrName>style.visibility</p:attrName>
                                        </p:attrNameLst>
                                      </p:cBhvr>
                                      <p:to>
                                        <p:strVal val="visible"/>
                                      </p:to>
                                    </p:set>
                                    <p:animEffect transition="in" filter="fade">
                                      <p:cBhvr>
                                        <p:cTn id="348" dur="500"/>
                                        <p:tgtEl>
                                          <p:spTgt spid="112"/>
                                        </p:tgtEl>
                                      </p:cBhvr>
                                    </p:animEffect>
                                  </p:childTnLst>
                                </p:cTn>
                              </p:par>
                              <p:par>
                                <p:cTn id="349" presetID="10" presetClass="entr" presetSubtype="0" fill="hold" grpId="0" nodeType="withEffect">
                                  <p:stCondLst>
                                    <p:cond delay="0"/>
                                  </p:stCondLst>
                                  <p:childTnLst>
                                    <p:set>
                                      <p:cBhvr>
                                        <p:cTn id="350" dur="1" fill="hold">
                                          <p:stCondLst>
                                            <p:cond delay="0"/>
                                          </p:stCondLst>
                                        </p:cTn>
                                        <p:tgtEl>
                                          <p:spTgt spid="160"/>
                                        </p:tgtEl>
                                        <p:attrNameLst>
                                          <p:attrName>style.visibility</p:attrName>
                                        </p:attrNameLst>
                                      </p:cBhvr>
                                      <p:to>
                                        <p:strVal val="visible"/>
                                      </p:to>
                                    </p:set>
                                    <p:animEffect transition="in" filter="fade">
                                      <p:cBhvr>
                                        <p:cTn id="351" dur="500"/>
                                        <p:tgtEl>
                                          <p:spTgt spid="160"/>
                                        </p:tgtEl>
                                      </p:cBhvr>
                                    </p:animEffect>
                                  </p:childTnLst>
                                </p:cTn>
                              </p:par>
                              <p:par>
                                <p:cTn id="352" presetID="10" presetClass="entr" presetSubtype="0" fill="hold" grpId="0" nodeType="withEffect">
                                  <p:stCondLst>
                                    <p:cond delay="0"/>
                                  </p:stCondLst>
                                  <p:childTnLst>
                                    <p:set>
                                      <p:cBhvr>
                                        <p:cTn id="353" dur="1" fill="hold">
                                          <p:stCondLst>
                                            <p:cond delay="0"/>
                                          </p:stCondLst>
                                        </p:cTn>
                                        <p:tgtEl>
                                          <p:spTgt spid="77"/>
                                        </p:tgtEl>
                                        <p:attrNameLst>
                                          <p:attrName>style.visibility</p:attrName>
                                        </p:attrNameLst>
                                      </p:cBhvr>
                                      <p:to>
                                        <p:strVal val="visible"/>
                                      </p:to>
                                    </p:set>
                                    <p:animEffect transition="in" filter="fade">
                                      <p:cBhvr>
                                        <p:cTn id="354" dur="500"/>
                                        <p:tgtEl>
                                          <p:spTgt spid="77"/>
                                        </p:tgtEl>
                                      </p:cBhvr>
                                    </p:animEffect>
                                  </p:childTnLst>
                                </p:cTn>
                              </p:par>
                            </p:childTnLst>
                          </p:cTn>
                        </p:par>
                      </p:childTnLst>
                    </p:cTn>
                  </p:par>
                  <p:par>
                    <p:cTn id="355" fill="hold">
                      <p:stCondLst>
                        <p:cond delay="indefinite"/>
                      </p:stCondLst>
                      <p:childTnLst>
                        <p:par>
                          <p:cTn id="356" fill="hold">
                            <p:stCondLst>
                              <p:cond delay="0"/>
                            </p:stCondLst>
                            <p:childTnLst>
                              <p:par>
                                <p:cTn id="357" presetID="10" presetClass="entr" presetSubtype="0" fill="hold" grpId="0" nodeType="clickEffect">
                                  <p:stCondLst>
                                    <p:cond delay="0"/>
                                  </p:stCondLst>
                                  <p:childTnLst>
                                    <p:set>
                                      <p:cBhvr>
                                        <p:cTn id="358" dur="1" fill="hold">
                                          <p:stCondLst>
                                            <p:cond delay="0"/>
                                          </p:stCondLst>
                                        </p:cTn>
                                        <p:tgtEl>
                                          <p:spTgt spid="79"/>
                                        </p:tgtEl>
                                        <p:attrNameLst>
                                          <p:attrName>style.visibility</p:attrName>
                                        </p:attrNameLst>
                                      </p:cBhvr>
                                      <p:to>
                                        <p:strVal val="visible"/>
                                      </p:to>
                                    </p:set>
                                    <p:animEffect transition="in" filter="fade">
                                      <p:cBhvr>
                                        <p:cTn id="359" dur="500"/>
                                        <p:tgtEl>
                                          <p:spTgt spid="79"/>
                                        </p:tgtEl>
                                      </p:cBhvr>
                                    </p:animEffect>
                                  </p:childTnLst>
                                </p:cTn>
                              </p:par>
                            </p:childTnLst>
                          </p:cTn>
                        </p:par>
                      </p:childTnLst>
                    </p:cTn>
                  </p:par>
                  <p:par>
                    <p:cTn id="360" fill="hold">
                      <p:stCondLst>
                        <p:cond delay="indefinite"/>
                      </p:stCondLst>
                      <p:childTnLst>
                        <p:par>
                          <p:cTn id="361" fill="hold">
                            <p:stCondLst>
                              <p:cond delay="0"/>
                            </p:stCondLst>
                            <p:childTnLst>
                              <p:par>
                                <p:cTn id="362" presetID="10" presetClass="entr" presetSubtype="0" fill="hold" grpId="0" nodeType="clickEffect">
                                  <p:stCondLst>
                                    <p:cond delay="0"/>
                                  </p:stCondLst>
                                  <p:childTnLst>
                                    <p:set>
                                      <p:cBhvr>
                                        <p:cTn id="363" dur="1" fill="hold">
                                          <p:stCondLst>
                                            <p:cond delay="0"/>
                                          </p:stCondLst>
                                        </p:cTn>
                                        <p:tgtEl>
                                          <p:spTgt spid="187"/>
                                        </p:tgtEl>
                                        <p:attrNameLst>
                                          <p:attrName>style.visibility</p:attrName>
                                        </p:attrNameLst>
                                      </p:cBhvr>
                                      <p:to>
                                        <p:strVal val="visible"/>
                                      </p:to>
                                    </p:set>
                                    <p:animEffect transition="in" filter="fade">
                                      <p:cBhvr>
                                        <p:cTn id="364" dur="500"/>
                                        <p:tgtEl>
                                          <p:spTgt spid="187"/>
                                        </p:tgtEl>
                                      </p:cBhvr>
                                    </p:animEffect>
                                  </p:childTnLst>
                                </p:cTn>
                              </p:par>
                              <p:par>
                                <p:cTn id="365" presetID="10" presetClass="entr" presetSubtype="0" fill="hold" grpId="0" nodeType="withEffect">
                                  <p:stCondLst>
                                    <p:cond delay="0"/>
                                  </p:stCondLst>
                                  <p:childTnLst>
                                    <p:set>
                                      <p:cBhvr>
                                        <p:cTn id="366" dur="1" fill="hold">
                                          <p:stCondLst>
                                            <p:cond delay="0"/>
                                          </p:stCondLst>
                                        </p:cTn>
                                        <p:tgtEl>
                                          <p:spTgt spid="185"/>
                                        </p:tgtEl>
                                        <p:attrNameLst>
                                          <p:attrName>style.visibility</p:attrName>
                                        </p:attrNameLst>
                                      </p:cBhvr>
                                      <p:to>
                                        <p:strVal val="visible"/>
                                      </p:to>
                                    </p:set>
                                    <p:animEffect transition="in" filter="fade">
                                      <p:cBhvr>
                                        <p:cTn id="367" dur="500"/>
                                        <p:tgtEl>
                                          <p:spTgt spid="185"/>
                                        </p:tgtEl>
                                      </p:cBhvr>
                                    </p:animEffect>
                                  </p:childTnLst>
                                </p:cTn>
                              </p:par>
                              <p:par>
                                <p:cTn id="368" presetID="10" presetClass="entr" presetSubtype="0" fill="hold" grpId="0" nodeType="withEffect">
                                  <p:stCondLst>
                                    <p:cond delay="0"/>
                                  </p:stCondLst>
                                  <p:childTnLst>
                                    <p:set>
                                      <p:cBhvr>
                                        <p:cTn id="369" dur="1" fill="hold">
                                          <p:stCondLst>
                                            <p:cond delay="0"/>
                                          </p:stCondLst>
                                        </p:cTn>
                                        <p:tgtEl>
                                          <p:spTgt spid="131"/>
                                        </p:tgtEl>
                                        <p:attrNameLst>
                                          <p:attrName>style.visibility</p:attrName>
                                        </p:attrNameLst>
                                      </p:cBhvr>
                                      <p:to>
                                        <p:strVal val="visible"/>
                                      </p:to>
                                    </p:set>
                                    <p:animEffect transition="in" filter="fade">
                                      <p:cBhvr>
                                        <p:cTn id="370" dur="500"/>
                                        <p:tgtEl>
                                          <p:spTgt spid="131"/>
                                        </p:tgtEl>
                                      </p:cBhvr>
                                    </p:animEffect>
                                  </p:childTnLst>
                                </p:cTn>
                              </p:par>
                              <p:par>
                                <p:cTn id="371" presetID="10" presetClass="entr" presetSubtype="0" fill="hold" grpId="0" nodeType="withEffect">
                                  <p:stCondLst>
                                    <p:cond delay="0"/>
                                  </p:stCondLst>
                                  <p:childTnLst>
                                    <p:set>
                                      <p:cBhvr>
                                        <p:cTn id="372" dur="1" fill="hold">
                                          <p:stCondLst>
                                            <p:cond delay="0"/>
                                          </p:stCondLst>
                                        </p:cTn>
                                        <p:tgtEl>
                                          <p:spTgt spid="103"/>
                                        </p:tgtEl>
                                        <p:attrNameLst>
                                          <p:attrName>style.visibility</p:attrName>
                                        </p:attrNameLst>
                                      </p:cBhvr>
                                      <p:to>
                                        <p:strVal val="visible"/>
                                      </p:to>
                                    </p:set>
                                    <p:animEffect transition="in" filter="fade">
                                      <p:cBhvr>
                                        <p:cTn id="373" dur="500"/>
                                        <p:tgtEl>
                                          <p:spTgt spid="103"/>
                                        </p:tgtEl>
                                      </p:cBhvr>
                                    </p:animEffect>
                                  </p:childTnLst>
                                </p:cTn>
                              </p:par>
                              <p:par>
                                <p:cTn id="374" presetID="10" presetClass="entr" presetSubtype="0" fill="hold" grpId="0" nodeType="withEffect">
                                  <p:stCondLst>
                                    <p:cond delay="0"/>
                                  </p:stCondLst>
                                  <p:childTnLst>
                                    <p:set>
                                      <p:cBhvr>
                                        <p:cTn id="375" dur="1" fill="hold">
                                          <p:stCondLst>
                                            <p:cond delay="0"/>
                                          </p:stCondLst>
                                        </p:cTn>
                                        <p:tgtEl>
                                          <p:spTgt spid="100"/>
                                        </p:tgtEl>
                                        <p:attrNameLst>
                                          <p:attrName>style.visibility</p:attrName>
                                        </p:attrNameLst>
                                      </p:cBhvr>
                                      <p:to>
                                        <p:strVal val="visible"/>
                                      </p:to>
                                    </p:set>
                                    <p:animEffect transition="in" filter="fade">
                                      <p:cBhvr>
                                        <p:cTn id="376" dur="500"/>
                                        <p:tgtEl>
                                          <p:spTgt spid="100"/>
                                        </p:tgtEl>
                                      </p:cBhvr>
                                    </p:animEffect>
                                  </p:childTnLst>
                                </p:cTn>
                              </p:par>
                              <p:par>
                                <p:cTn id="377" presetID="10" presetClass="entr" presetSubtype="0" fill="hold" grpId="0" nodeType="withEffect">
                                  <p:stCondLst>
                                    <p:cond delay="0"/>
                                  </p:stCondLst>
                                  <p:childTnLst>
                                    <p:set>
                                      <p:cBhvr>
                                        <p:cTn id="378" dur="1" fill="hold">
                                          <p:stCondLst>
                                            <p:cond delay="0"/>
                                          </p:stCondLst>
                                        </p:cTn>
                                        <p:tgtEl>
                                          <p:spTgt spid="102"/>
                                        </p:tgtEl>
                                        <p:attrNameLst>
                                          <p:attrName>style.visibility</p:attrName>
                                        </p:attrNameLst>
                                      </p:cBhvr>
                                      <p:to>
                                        <p:strVal val="visible"/>
                                      </p:to>
                                    </p:set>
                                    <p:animEffect transition="in" filter="fade">
                                      <p:cBhvr>
                                        <p:cTn id="379" dur="500"/>
                                        <p:tgtEl>
                                          <p:spTgt spid="102"/>
                                        </p:tgtEl>
                                      </p:cBhvr>
                                    </p:animEffect>
                                  </p:childTnLst>
                                </p:cTn>
                              </p:par>
                              <p:par>
                                <p:cTn id="380" presetID="10" presetClass="entr" presetSubtype="0" fill="hold" grpId="0" nodeType="withEffect">
                                  <p:stCondLst>
                                    <p:cond delay="0"/>
                                  </p:stCondLst>
                                  <p:childTnLst>
                                    <p:set>
                                      <p:cBhvr>
                                        <p:cTn id="381" dur="1" fill="hold">
                                          <p:stCondLst>
                                            <p:cond delay="0"/>
                                          </p:stCondLst>
                                        </p:cTn>
                                        <p:tgtEl>
                                          <p:spTgt spid="188"/>
                                        </p:tgtEl>
                                        <p:attrNameLst>
                                          <p:attrName>style.visibility</p:attrName>
                                        </p:attrNameLst>
                                      </p:cBhvr>
                                      <p:to>
                                        <p:strVal val="visible"/>
                                      </p:to>
                                    </p:set>
                                    <p:animEffect transition="in" filter="fade">
                                      <p:cBhvr>
                                        <p:cTn id="382" dur="500"/>
                                        <p:tgtEl>
                                          <p:spTgt spid="188"/>
                                        </p:tgtEl>
                                      </p:cBhvr>
                                    </p:animEffect>
                                  </p:childTnLst>
                                </p:cTn>
                              </p:par>
                              <p:par>
                                <p:cTn id="383" presetID="10" presetClass="entr" presetSubtype="0" fill="hold" grpId="0" nodeType="withEffect">
                                  <p:stCondLst>
                                    <p:cond delay="0"/>
                                  </p:stCondLst>
                                  <p:childTnLst>
                                    <p:set>
                                      <p:cBhvr>
                                        <p:cTn id="384" dur="1" fill="hold">
                                          <p:stCondLst>
                                            <p:cond delay="0"/>
                                          </p:stCondLst>
                                        </p:cTn>
                                        <p:tgtEl>
                                          <p:spTgt spid="163"/>
                                        </p:tgtEl>
                                        <p:attrNameLst>
                                          <p:attrName>style.visibility</p:attrName>
                                        </p:attrNameLst>
                                      </p:cBhvr>
                                      <p:to>
                                        <p:strVal val="visible"/>
                                      </p:to>
                                    </p:set>
                                    <p:animEffect transition="in" filter="fade">
                                      <p:cBhvr>
                                        <p:cTn id="385" dur="500"/>
                                        <p:tgtEl>
                                          <p:spTgt spid="163"/>
                                        </p:tgtEl>
                                      </p:cBhvr>
                                    </p:animEffect>
                                  </p:childTnLst>
                                </p:cTn>
                              </p:par>
                              <p:par>
                                <p:cTn id="386" presetID="10" presetClass="entr" presetSubtype="0" fill="hold" grpId="0" nodeType="withEffect">
                                  <p:stCondLst>
                                    <p:cond delay="0"/>
                                  </p:stCondLst>
                                  <p:childTnLst>
                                    <p:set>
                                      <p:cBhvr>
                                        <p:cTn id="387" dur="1" fill="hold">
                                          <p:stCondLst>
                                            <p:cond delay="0"/>
                                          </p:stCondLst>
                                        </p:cTn>
                                        <p:tgtEl>
                                          <p:spTgt spid="162"/>
                                        </p:tgtEl>
                                        <p:attrNameLst>
                                          <p:attrName>style.visibility</p:attrName>
                                        </p:attrNameLst>
                                      </p:cBhvr>
                                      <p:to>
                                        <p:strVal val="visible"/>
                                      </p:to>
                                    </p:set>
                                    <p:animEffect transition="in" filter="fade">
                                      <p:cBhvr>
                                        <p:cTn id="388" dur="500"/>
                                        <p:tgtEl>
                                          <p:spTgt spid="162"/>
                                        </p:tgtEl>
                                      </p:cBhvr>
                                    </p:animEffect>
                                  </p:childTnLst>
                                </p:cTn>
                              </p:par>
                              <p:par>
                                <p:cTn id="389" presetID="10" presetClass="entr" presetSubtype="0" fill="hold" grpId="0" nodeType="withEffect">
                                  <p:stCondLst>
                                    <p:cond delay="0"/>
                                  </p:stCondLst>
                                  <p:childTnLst>
                                    <p:set>
                                      <p:cBhvr>
                                        <p:cTn id="390" dur="1" fill="hold">
                                          <p:stCondLst>
                                            <p:cond delay="0"/>
                                          </p:stCondLst>
                                        </p:cTn>
                                        <p:tgtEl>
                                          <p:spTgt spid="128"/>
                                        </p:tgtEl>
                                        <p:attrNameLst>
                                          <p:attrName>style.visibility</p:attrName>
                                        </p:attrNameLst>
                                      </p:cBhvr>
                                      <p:to>
                                        <p:strVal val="visible"/>
                                      </p:to>
                                    </p:set>
                                    <p:animEffect transition="in" filter="fade">
                                      <p:cBhvr>
                                        <p:cTn id="391" dur="500"/>
                                        <p:tgtEl>
                                          <p:spTgt spid="128"/>
                                        </p:tgtEl>
                                      </p:cBhvr>
                                    </p:animEffect>
                                  </p:childTnLst>
                                </p:cTn>
                              </p:par>
                              <p:par>
                                <p:cTn id="392" presetID="10" presetClass="entr" presetSubtype="0" fill="hold" grpId="0" nodeType="withEffect">
                                  <p:stCondLst>
                                    <p:cond delay="0"/>
                                  </p:stCondLst>
                                  <p:childTnLst>
                                    <p:set>
                                      <p:cBhvr>
                                        <p:cTn id="393" dur="1" fill="hold">
                                          <p:stCondLst>
                                            <p:cond delay="0"/>
                                          </p:stCondLst>
                                        </p:cTn>
                                        <p:tgtEl>
                                          <p:spTgt spid="130"/>
                                        </p:tgtEl>
                                        <p:attrNameLst>
                                          <p:attrName>style.visibility</p:attrName>
                                        </p:attrNameLst>
                                      </p:cBhvr>
                                      <p:to>
                                        <p:strVal val="visible"/>
                                      </p:to>
                                    </p:set>
                                    <p:animEffect transition="in" filter="fade">
                                      <p:cBhvr>
                                        <p:cTn id="394" dur="500"/>
                                        <p:tgtEl>
                                          <p:spTgt spid="130"/>
                                        </p:tgtEl>
                                      </p:cBhvr>
                                    </p:animEffect>
                                  </p:childTnLst>
                                </p:cTn>
                              </p:par>
                            </p:childTnLst>
                          </p:cTn>
                        </p:par>
                      </p:childTnLst>
                    </p:cTn>
                  </p:par>
                  <p:par>
                    <p:cTn id="395" fill="hold">
                      <p:stCondLst>
                        <p:cond delay="indefinite"/>
                      </p:stCondLst>
                      <p:childTnLst>
                        <p:par>
                          <p:cTn id="396" fill="hold">
                            <p:stCondLst>
                              <p:cond delay="0"/>
                            </p:stCondLst>
                            <p:childTnLst>
                              <p:par>
                                <p:cTn id="397" presetID="10" presetClass="entr" presetSubtype="0" fill="hold" grpId="0" nodeType="clickEffect">
                                  <p:stCondLst>
                                    <p:cond delay="0"/>
                                  </p:stCondLst>
                                  <p:childTnLst>
                                    <p:set>
                                      <p:cBhvr>
                                        <p:cTn id="398" dur="1" fill="hold">
                                          <p:stCondLst>
                                            <p:cond delay="0"/>
                                          </p:stCondLst>
                                        </p:cTn>
                                        <p:tgtEl>
                                          <p:spTgt spid="196"/>
                                        </p:tgtEl>
                                        <p:attrNameLst>
                                          <p:attrName>style.visibility</p:attrName>
                                        </p:attrNameLst>
                                      </p:cBhvr>
                                      <p:to>
                                        <p:strVal val="visible"/>
                                      </p:to>
                                    </p:set>
                                    <p:animEffect transition="in" filter="fade">
                                      <p:cBhvr>
                                        <p:cTn id="399" dur="500"/>
                                        <p:tgtEl>
                                          <p:spTgt spid="196"/>
                                        </p:tgtEl>
                                      </p:cBhvr>
                                    </p:animEffect>
                                  </p:childTnLst>
                                </p:cTn>
                              </p:par>
                            </p:childTnLst>
                          </p:cTn>
                        </p:par>
                      </p:childTnLst>
                    </p:cTn>
                  </p:par>
                  <p:par>
                    <p:cTn id="400" fill="hold">
                      <p:stCondLst>
                        <p:cond delay="indefinite"/>
                      </p:stCondLst>
                      <p:childTnLst>
                        <p:par>
                          <p:cTn id="401" fill="hold">
                            <p:stCondLst>
                              <p:cond delay="0"/>
                            </p:stCondLst>
                            <p:childTnLst>
                              <p:par>
                                <p:cTn id="402" presetID="10" presetClass="entr" presetSubtype="0" fill="hold" grpId="0" nodeType="clickEffect">
                                  <p:stCondLst>
                                    <p:cond delay="0"/>
                                  </p:stCondLst>
                                  <p:childTnLst>
                                    <p:set>
                                      <p:cBhvr>
                                        <p:cTn id="403" dur="1" fill="hold">
                                          <p:stCondLst>
                                            <p:cond delay="0"/>
                                          </p:stCondLst>
                                        </p:cTn>
                                        <p:tgtEl>
                                          <p:spTgt spid="108"/>
                                        </p:tgtEl>
                                        <p:attrNameLst>
                                          <p:attrName>style.visibility</p:attrName>
                                        </p:attrNameLst>
                                      </p:cBhvr>
                                      <p:to>
                                        <p:strVal val="visible"/>
                                      </p:to>
                                    </p:set>
                                    <p:animEffect transition="in" filter="fade">
                                      <p:cBhvr>
                                        <p:cTn id="404" dur="500"/>
                                        <p:tgtEl>
                                          <p:spTgt spid="108"/>
                                        </p:tgtEl>
                                      </p:cBhvr>
                                    </p:animEffect>
                                  </p:childTnLst>
                                </p:cTn>
                              </p:par>
                            </p:childTnLst>
                          </p:cTn>
                        </p:par>
                      </p:childTnLst>
                    </p:cTn>
                  </p:par>
                  <p:par>
                    <p:cTn id="405" fill="hold">
                      <p:stCondLst>
                        <p:cond delay="indefinite"/>
                      </p:stCondLst>
                      <p:childTnLst>
                        <p:par>
                          <p:cTn id="406" fill="hold">
                            <p:stCondLst>
                              <p:cond delay="0"/>
                            </p:stCondLst>
                            <p:childTnLst>
                              <p:par>
                                <p:cTn id="407" presetID="10" presetClass="entr" presetSubtype="0" fill="hold" grpId="0" nodeType="clickEffect">
                                  <p:stCondLst>
                                    <p:cond delay="0"/>
                                  </p:stCondLst>
                                  <p:childTnLst>
                                    <p:set>
                                      <p:cBhvr>
                                        <p:cTn id="408" dur="1" fill="hold">
                                          <p:stCondLst>
                                            <p:cond delay="0"/>
                                          </p:stCondLst>
                                        </p:cTn>
                                        <p:tgtEl>
                                          <p:spTgt spid="109"/>
                                        </p:tgtEl>
                                        <p:attrNameLst>
                                          <p:attrName>style.visibility</p:attrName>
                                        </p:attrNameLst>
                                      </p:cBhvr>
                                      <p:to>
                                        <p:strVal val="visible"/>
                                      </p:to>
                                    </p:set>
                                    <p:animEffect transition="in" filter="fade">
                                      <p:cBhvr>
                                        <p:cTn id="409" dur="500"/>
                                        <p:tgtEl>
                                          <p:spTgt spid="109"/>
                                        </p:tgtEl>
                                      </p:cBhvr>
                                    </p:animEffect>
                                  </p:childTnLst>
                                </p:cTn>
                              </p:par>
                              <p:par>
                                <p:cTn id="410" presetID="10" presetClass="entr" presetSubtype="0" fill="hold" grpId="0" nodeType="withEffect">
                                  <p:stCondLst>
                                    <p:cond delay="0"/>
                                  </p:stCondLst>
                                  <p:childTnLst>
                                    <p:set>
                                      <p:cBhvr>
                                        <p:cTn id="411" dur="1" fill="hold">
                                          <p:stCondLst>
                                            <p:cond delay="0"/>
                                          </p:stCondLst>
                                        </p:cTn>
                                        <p:tgtEl>
                                          <p:spTgt spid="105"/>
                                        </p:tgtEl>
                                        <p:attrNameLst>
                                          <p:attrName>style.visibility</p:attrName>
                                        </p:attrNameLst>
                                      </p:cBhvr>
                                      <p:to>
                                        <p:strVal val="visible"/>
                                      </p:to>
                                    </p:set>
                                    <p:animEffect transition="in" filter="fade">
                                      <p:cBhvr>
                                        <p:cTn id="412" dur="500"/>
                                        <p:tgtEl>
                                          <p:spTgt spid="105"/>
                                        </p:tgtEl>
                                      </p:cBhvr>
                                    </p:animEffect>
                                  </p:childTnLst>
                                </p:cTn>
                              </p:par>
                              <p:par>
                                <p:cTn id="413" presetID="10" presetClass="entr" presetSubtype="0" fill="hold" grpId="0" nodeType="withEffect">
                                  <p:stCondLst>
                                    <p:cond delay="0"/>
                                  </p:stCondLst>
                                  <p:childTnLst>
                                    <p:set>
                                      <p:cBhvr>
                                        <p:cTn id="414" dur="1" fill="hold">
                                          <p:stCondLst>
                                            <p:cond delay="0"/>
                                          </p:stCondLst>
                                        </p:cTn>
                                        <p:tgtEl>
                                          <p:spTgt spid="101"/>
                                        </p:tgtEl>
                                        <p:attrNameLst>
                                          <p:attrName>style.visibility</p:attrName>
                                        </p:attrNameLst>
                                      </p:cBhvr>
                                      <p:to>
                                        <p:strVal val="visible"/>
                                      </p:to>
                                    </p:set>
                                    <p:animEffect transition="in" filter="fade">
                                      <p:cBhvr>
                                        <p:cTn id="415" dur="500"/>
                                        <p:tgtEl>
                                          <p:spTgt spid="101"/>
                                        </p:tgtEl>
                                      </p:cBhvr>
                                    </p:animEffect>
                                  </p:childTnLst>
                                </p:cTn>
                              </p:par>
                              <p:par>
                                <p:cTn id="416" presetID="10" presetClass="entr" presetSubtype="0" fill="hold" grpId="0" nodeType="withEffect">
                                  <p:stCondLst>
                                    <p:cond delay="0"/>
                                  </p:stCondLst>
                                  <p:childTnLst>
                                    <p:set>
                                      <p:cBhvr>
                                        <p:cTn id="417" dur="1" fill="hold">
                                          <p:stCondLst>
                                            <p:cond delay="0"/>
                                          </p:stCondLst>
                                        </p:cTn>
                                        <p:tgtEl>
                                          <p:spTgt spid="104"/>
                                        </p:tgtEl>
                                        <p:attrNameLst>
                                          <p:attrName>style.visibility</p:attrName>
                                        </p:attrNameLst>
                                      </p:cBhvr>
                                      <p:to>
                                        <p:strVal val="visible"/>
                                      </p:to>
                                    </p:set>
                                    <p:animEffect transition="in" filter="fade">
                                      <p:cBhvr>
                                        <p:cTn id="418" dur="500"/>
                                        <p:tgtEl>
                                          <p:spTgt spid="104"/>
                                        </p:tgtEl>
                                      </p:cBhvr>
                                    </p:animEffect>
                                  </p:childTnLst>
                                </p:cTn>
                              </p:par>
                              <p:par>
                                <p:cTn id="419" presetID="10" presetClass="entr" presetSubtype="0" fill="hold" grpId="0" nodeType="withEffect">
                                  <p:stCondLst>
                                    <p:cond delay="0"/>
                                  </p:stCondLst>
                                  <p:childTnLst>
                                    <p:set>
                                      <p:cBhvr>
                                        <p:cTn id="420" dur="1" fill="hold">
                                          <p:stCondLst>
                                            <p:cond delay="0"/>
                                          </p:stCondLst>
                                        </p:cTn>
                                        <p:tgtEl>
                                          <p:spTgt spid="192"/>
                                        </p:tgtEl>
                                        <p:attrNameLst>
                                          <p:attrName>style.visibility</p:attrName>
                                        </p:attrNameLst>
                                      </p:cBhvr>
                                      <p:to>
                                        <p:strVal val="visible"/>
                                      </p:to>
                                    </p:set>
                                    <p:animEffect transition="in" filter="fade">
                                      <p:cBhvr>
                                        <p:cTn id="421" dur="500"/>
                                        <p:tgtEl>
                                          <p:spTgt spid="192"/>
                                        </p:tgtEl>
                                      </p:cBhvr>
                                    </p:animEffect>
                                  </p:childTnLst>
                                </p:cTn>
                              </p:par>
                              <p:par>
                                <p:cTn id="422" presetID="10" presetClass="entr" presetSubtype="0" fill="hold" grpId="0" nodeType="withEffect">
                                  <p:stCondLst>
                                    <p:cond delay="0"/>
                                  </p:stCondLst>
                                  <p:childTnLst>
                                    <p:set>
                                      <p:cBhvr>
                                        <p:cTn id="423" dur="1" fill="hold">
                                          <p:stCondLst>
                                            <p:cond delay="0"/>
                                          </p:stCondLst>
                                        </p:cTn>
                                        <p:tgtEl>
                                          <p:spTgt spid="189"/>
                                        </p:tgtEl>
                                        <p:attrNameLst>
                                          <p:attrName>style.visibility</p:attrName>
                                        </p:attrNameLst>
                                      </p:cBhvr>
                                      <p:to>
                                        <p:strVal val="visible"/>
                                      </p:to>
                                    </p:set>
                                    <p:animEffect transition="in" filter="fade">
                                      <p:cBhvr>
                                        <p:cTn id="424" dur="500"/>
                                        <p:tgtEl>
                                          <p:spTgt spid="189"/>
                                        </p:tgtEl>
                                      </p:cBhvr>
                                    </p:animEffect>
                                  </p:childTnLst>
                                </p:cTn>
                              </p:par>
                              <p:par>
                                <p:cTn id="425" presetID="10" presetClass="entr" presetSubtype="0" fill="hold" grpId="0" nodeType="withEffect">
                                  <p:stCondLst>
                                    <p:cond delay="0"/>
                                  </p:stCondLst>
                                  <p:childTnLst>
                                    <p:set>
                                      <p:cBhvr>
                                        <p:cTn id="426" dur="1" fill="hold">
                                          <p:stCondLst>
                                            <p:cond delay="0"/>
                                          </p:stCondLst>
                                        </p:cTn>
                                        <p:tgtEl>
                                          <p:spTgt spid="193"/>
                                        </p:tgtEl>
                                        <p:attrNameLst>
                                          <p:attrName>style.visibility</p:attrName>
                                        </p:attrNameLst>
                                      </p:cBhvr>
                                      <p:to>
                                        <p:strVal val="visible"/>
                                      </p:to>
                                    </p:set>
                                    <p:animEffect transition="in" filter="fade">
                                      <p:cBhvr>
                                        <p:cTn id="427" dur="500"/>
                                        <p:tgtEl>
                                          <p:spTgt spid="193"/>
                                        </p:tgtEl>
                                      </p:cBhvr>
                                    </p:animEffect>
                                  </p:childTnLst>
                                </p:cTn>
                              </p:par>
                              <p:par>
                                <p:cTn id="428" presetID="10" presetClass="entr" presetSubtype="0" fill="hold" grpId="0" nodeType="withEffect">
                                  <p:stCondLst>
                                    <p:cond delay="0"/>
                                  </p:stCondLst>
                                  <p:childTnLst>
                                    <p:set>
                                      <p:cBhvr>
                                        <p:cTn id="429" dur="1" fill="hold">
                                          <p:stCondLst>
                                            <p:cond delay="0"/>
                                          </p:stCondLst>
                                        </p:cTn>
                                        <p:tgtEl>
                                          <p:spTgt spid="190"/>
                                        </p:tgtEl>
                                        <p:attrNameLst>
                                          <p:attrName>style.visibility</p:attrName>
                                        </p:attrNameLst>
                                      </p:cBhvr>
                                      <p:to>
                                        <p:strVal val="visible"/>
                                      </p:to>
                                    </p:set>
                                    <p:animEffect transition="in" filter="fade">
                                      <p:cBhvr>
                                        <p:cTn id="430" dur="500"/>
                                        <p:tgtEl>
                                          <p:spTgt spid="190"/>
                                        </p:tgtEl>
                                      </p:cBhvr>
                                    </p:animEffect>
                                  </p:childTnLst>
                                </p:cTn>
                              </p:par>
                              <p:par>
                                <p:cTn id="431" presetID="10" presetClass="entr" presetSubtype="0" fill="hold" grpId="0" nodeType="withEffect">
                                  <p:stCondLst>
                                    <p:cond delay="0"/>
                                  </p:stCondLst>
                                  <p:childTnLst>
                                    <p:set>
                                      <p:cBhvr>
                                        <p:cTn id="432" dur="1" fill="hold">
                                          <p:stCondLst>
                                            <p:cond delay="0"/>
                                          </p:stCondLst>
                                        </p:cTn>
                                        <p:tgtEl>
                                          <p:spTgt spid="127"/>
                                        </p:tgtEl>
                                        <p:attrNameLst>
                                          <p:attrName>style.visibility</p:attrName>
                                        </p:attrNameLst>
                                      </p:cBhvr>
                                      <p:to>
                                        <p:strVal val="visible"/>
                                      </p:to>
                                    </p:set>
                                    <p:animEffect transition="in" filter="fade">
                                      <p:cBhvr>
                                        <p:cTn id="433" dur="500"/>
                                        <p:tgtEl>
                                          <p:spTgt spid="127"/>
                                        </p:tgtEl>
                                      </p:cBhvr>
                                    </p:animEffect>
                                  </p:childTnLst>
                                </p:cTn>
                              </p:par>
                              <p:par>
                                <p:cTn id="434" presetID="10" presetClass="entr" presetSubtype="0" fill="hold" grpId="0" nodeType="withEffect">
                                  <p:stCondLst>
                                    <p:cond delay="0"/>
                                  </p:stCondLst>
                                  <p:childTnLst>
                                    <p:set>
                                      <p:cBhvr>
                                        <p:cTn id="435" dur="1" fill="hold">
                                          <p:stCondLst>
                                            <p:cond delay="0"/>
                                          </p:stCondLst>
                                        </p:cTn>
                                        <p:tgtEl>
                                          <p:spTgt spid="132"/>
                                        </p:tgtEl>
                                        <p:attrNameLst>
                                          <p:attrName>style.visibility</p:attrName>
                                        </p:attrNameLst>
                                      </p:cBhvr>
                                      <p:to>
                                        <p:strVal val="visible"/>
                                      </p:to>
                                    </p:set>
                                    <p:animEffect transition="in" filter="fade">
                                      <p:cBhvr>
                                        <p:cTn id="436" dur="500"/>
                                        <p:tgtEl>
                                          <p:spTgt spid="132"/>
                                        </p:tgtEl>
                                      </p:cBhvr>
                                    </p:animEffect>
                                  </p:childTnLst>
                                </p:cTn>
                              </p:par>
                              <p:par>
                                <p:cTn id="437" presetID="10" presetClass="entr" presetSubtype="0" fill="hold" grpId="0" nodeType="withEffect">
                                  <p:stCondLst>
                                    <p:cond delay="0"/>
                                  </p:stCondLst>
                                  <p:childTnLst>
                                    <p:set>
                                      <p:cBhvr>
                                        <p:cTn id="438" dur="1" fill="hold">
                                          <p:stCondLst>
                                            <p:cond delay="0"/>
                                          </p:stCondLst>
                                        </p:cTn>
                                        <p:tgtEl>
                                          <p:spTgt spid="154"/>
                                        </p:tgtEl>
                                        <p:attrNameLst>
                                          <p:attrName>style.visibility</p:attrName>
                                        </p:attrNameLst>
                                      </p:cBhvr>
                                      <p:to>
                                        <p:strVal val="visible"/>
                                      </p:to>
                                    </p:set>
                                    <p:animEffect transition="in" filter="fade">
                                      <p:cBhvr>
                                        <p:cTn id="439" dur="500"/>
                                        <p:tgtEl>
                                          <p:spTgt spid="154"/>
                                        </p:tgtEl>
                                      </p:cBhvr>
                                    </p:animEffect>
                                  </p:childTnLst>
                                </p:cTn>
                              </p:par>
                              <p:par>
                                <p:cTn id="440" presetID="10" presetClass="entr" presetSubtype="0" fill="hold" grpId="0" nodeType="withEffect">
                                  <p:stCondLst>
                                    <p:cond delay="0"/>
                                  </p:stCondLst>
                                  <p:childTnLst>
                                    <p:set>
                                      <p:cBhvr>
                                        <p:cTn id="441" dur="1" fill="hold">
                                          <p:stCondLst>
                                            <p:cond delay="0"/>
                                          </p:stCondLst>
                                        </p:cTn>
                                        <p:tgtEl>
                                          <p:spTgt spid="152"/>
                                        </p:tgtEl>
                                        <p:attrNameLst>
                                          <p:attrName>style.visibility</p:attrName>
                                        </p:attrNameLst>
                                      </p:cBhvr>
                                      <p:to>
                                        <p:strVal val="visible"/>
                                      </p:to>
                                    </p:set>
                                    <p:animEffect transition="in" filter="fade">
                                      <p:cBhvr>
                                        <p:cTn id="442" dur="500"/>
                                        <p:tgtEl>
                                          <p:spTgt spid="152"/>
                                        </p:tgtEl>
                                      </p:cBhvr>
                                    </p:animEffect>
                                  </p:childTnLst>
                                </p:cTn>
                              </p:par>
                              <p:par>
                                <p:cTn id="443" presetID="10" presetClass="entr" presetSubtype="0" fill="hold" grpId="0" nodeType="withEffect">
                                  <p:stCondLst>
                                    <p:cond delay="0"/>
                                  </p:stCondLst>
                                  <p:childTnLst>
                                    <p:set>
                                      <p:cBhvr>
                                        <p:cTn id="444" dur="1" fill="hold">
                                          <p:stCondLst>
                                            <p:cond delay="0"/>
                                          </p:stCondLst>
                                        </p:cTn>
                                        <p:tgtEl>
                                          <p:spTgt spid="156"/>
                                        </p:tgtEl>
                                        <p:attrNameLst>
                                          <p:attrName>style.visibility</p:attrName>
                                        </p:attrNameLst>
                                      </p:cBhvr>
                                      <p:to>
                                        <p:strVal val="visible"/>
                                      </p:to>
                                    </p:set>
                                    <p:animEffect transition="in" filter="fade">
                                      <p:cBhvr>
                                        <p:cTn id="445" dur="500"/>
                                        <p:tgtEl>
                                          <p:spTgt spid="156"/>
                                        </p:tgtEl>
                                      </p:cBhvr>
                                    </p:animEffect>
                                  </p:childTnLst>
                                </p:cTn>
                              </p:par>
                            </p:childTnLst>
                          </p:cTn>
                        </p:par>
                      </p:childTnLst>
                    </p:cTn>
                  </p:par>
                  <p:par>
                    <p:cTn id="446" fill="hold">
                      <p:stCondLst>
                        <p:cond delay="indefinite"/>
                      </p:stCondLst>
                      <p:childTnLst>
                        <p:par>
                          <p:cTn id="447" fill="hold">
                            <p:stCondLst>
                              <p:cond delay="0"/>
                            </p:stCondLst>
                            <p:childTnLst>
                              <p:par>
                                <p:cTn id="448" presetID="10" presetClass="entr" presetSubtype="0" fill="hold" grpId="0" nodeType="clickEffect">
                                  <p:stCondLst>
                                    <p:cond delay="0"/>
                                  </p:stCondLst>
                                  <p:childTnLst>
                                    <p:set>
                                      <p:cBhvr>
                                        <p:cTn id="449" dur="1" fill="hold">
                                          <p:stCondLst>
                                            <p:cond delay="0"/>
                                          </p:stCondLst>
                                        </p:cTn>
                                        <p:tgtEl>
                                          <p:spTgt spid="197"/>
                                        </p:tgtEl>
                                        <p:attrNameLst>
                                          <p:attrName>style.visibility</p:attrName>
                                        </p:attrNameLst>
                                      </p:cBhvr>
                                      <p:to>
                                        <p:strVal val="visible"/>
                                      </p:to>
                                    </p:set>
                                    <p:animEffect transition="in" filter="fade">
                                      <p:cBhvr>
                                        <p:cTn id="450" dur="500"/>
                                        <p:tgtEl>
                                          <p:spTgt spid="197"/>
                                        </p:tgtEl>
                                      </p:cBhvr>
                                    </p:animEffect>
                                  </p:childTnLst>
                                </p:cTn>
                              </p:par>
                            </p:childTnLst>
                          </p:cTn>
                        </p:par>
                      </p:childTnLst>
                    </p:cTn>
                  </p:par>
                  <p:par>
                    <p:cTn id="451" fill="hold">
                      <p:stCondLst>
                        <p:cond delay="indefinite"/>
                      </p:stCondLst>
                      <p:childTnLst>
                        <p:par>
                          <p:cTn id="452" fill="hold">
                            <p:stCondLst>
                              <p:cond delay="0"/>
                            </p:stCondLst>
                            <p:childTnLst>
                              <p:par>
                                <p:cTn id="453" presetID="10" presetClass="entr" presetSubtype="0" fill="hold" grpId="0" nodeType="clickEffect">
                                  <p:stCondLst>
                                    <p:cond delay="0"/>
                                  </p:stCondLst>
                                  <p:childTnLst>
                                    <p:set>
                                      <p:cBhvr>
                                        <p:cTn id="454" dur="1" fill="hold">
                                          <p:stCondLst>
                                            <p:cond delay="0"/>
                                          </p:stCondLst>
                                        </p:cTn>
                                        <p:tgtEl>
                                          <p:spTgt spid="199"/>
                                        </p:tgtEl>
                                        <p:attrNameLst>
                                          <p:attrName>style.visibility</p:attrName>
                                        </p:attrNameLst>
                                      </p:cBhvr>
                                      <p:to>
                                        <p:strVal val="visible"/>
                                      </p:to>
                                    </p:set>
                                    <p:animEffect transition="in" filter="fade">
                                      <p:cBhvr>
                                        <p:cTn id="455" dur="500"/>
                                        <p:tgtEl>
                                          <p:spTgt spid="199"/>
                                        </p:tgtEl>
                                      </p:cBhvr>
                                    </p:animEffect>
                                  </p:childTnLst>
                                </p:cTn>
                              </p:par>
                            </p:childTnLst>
                          </p:cTn>
                        </p:par>
                      </p:childTnLst>
                    </p:cTn>
                  </p:par>
                  <p:par>
                    <p:cTn id="456" fill="hold">
                      <p:stCondLst>
                        <p:cond delay="indefinite"/>
                      </p:stCondLst>
                      <p:childTnLst>
                        <p:par>
                          <p:cTn id="457" fill="hold">
                            <p:stCondLst>
                              <p:cond delay="0"/>
                            </p:stCondLst>
                            <p:childTnLst>
                              <p:par>
                                <p:cTn id="458" presetID="10" presetClass="entr" presetSubtype="0" fill="hold" grpId="0" nodeType="clickEffect">
                                  <p:stCondLst>
                                    <p:cond delay="0"/>
                                  </p:stCondLst>
                                  <p:childTnLst>
                                    <p:set>
                                      <p:cBhvr>
                                        <p:cTn id="459" dur="1" fill="hold">
                                          <p:stCondLst>
                                            <p:cond delay="0"/>
                                          </p:stCondLst>
                                        </p:cTn>
                                        <p:tgtEl>
                                          <p:spTgt spid="191"/>
                                        </p:tgtEl>
                                        <p:attrNameLst>
                                          <p:attrName>style.visibility</p:attrName>
                                        </p:attrNameLst>
                                      </p:cBhvr>
                                      <p:to>
                                        <p:strVal val="visible"/>
                                      </p:to>
                                    </p:set>
                                    <p:animEffect transition="in" filter="fade">
                                      <p:cBhvr>
                                        <p:cTn id="460" dur="500"/>
                                        <p:tgtEl>
                                          <p:spTgt spid="191"/>
                                        </p:tgtEl>
                                      </p:cBhvr>
                                    </p:animEffect>
                                  </p:childTnLst>
                                </p:cTn>
                              </p:par>
                              <p:par>
                                <p:cTn id="461" presetID="10" presetClass="entr" presetSubtype="0" fill="hold" grpId="0" nodeType="withEffect">
                                  <p:stCondLst>
                                    <p:cond delay="0"/>
                                  </p:stCondLst>
                                  <p:childTnLst>
                                    <p:set>
                                      <p:cBhvr>
                                        <p:cTn id="462" dur="1" fill="hold">
                                          <p:stCondLst>
                                            <p:cond delay="0"/>
                                          </p:stCondLst>
                                        </p:cTn>
                                        <p:tgtEl>
                                          <p:spTgt spid="194"/>
                                        </p:tgtEl>
                                        <p:attrNameLst>
                                          <p:attrName>style.visibility</p:attrName>
                                        </p:attrNameLst>
                                      </p:cBhvr>
                                      <p:to>
                                        <p:strVal val="visible"/>
                                      </p:to>
                                    </p:set>
                                    <p:animEffect transition="in" filter="fade">
                                      <p:cBhvr>
                                        <p:cTn id="463" dur="500"/>
                                        <p:tgtEl>
                                          <p:spTgt spid="194"/>
                                        </p:tgtEl>
                                      </p:cBhvr>
                                    </p:animEffect>
                                  </p:childTnLst>
                                </p:cTn>
                              </p:par>
                              <p:par>
                                <p:cTn id="464" presetID="10" presetClass="entr" presetSubtype="0" fill="hold" grpId="0" nodeType="withEffect">
                                  <p:stCondLst>
                                    <p:cond delay="0"/>
                                  </p:stCondLst>
                                  <p:childTnLst>
                                    <p:set>
                                      <p:cBhvr>
                                        <p:cTn id="465" dur="1" fill="hold">
                                          <p:stCondLst>
                                            <p:cond delay="0"/>
                                          </p:stCondLst>
                                        </p:cTn>
                                        <p:tgtEl>
                                          <p:spTgt spid="195"/>
                                        </p:tgtEl>
                                        <p:attrNameLst>
                                          <p:attrName>style.visibility</p:attrName>
                                        </p:attrNameLst>
                                      </p:cBhvr>
                                      <p:to>
                                        <p:strVal val="visible"/>
                                      </p:to>
                                    </p:set>
                                    <p:animEffect transition="in" filter="fade">
                                      <p:cBhvr>
                                        <p:cTn id="466" dur="500"/>
                                        <p:tgtEl>
                                          <p:spTgt spid="195"/>
                                        </p:tgtEl>
                                      </p:cBhvr>
                                    </p:animEffect>
                                  </p:childTnLst>
                                </p:cTn>
                              </p:par>
                              <p:par>
                                <p:cTn id="467" presetID="10" presetClass="entr" presetSubtype="0" fill="hold" grpId="0" nodeType="withEffect">
                                  <p:stCondLst>
                                    <p:cond delay="0"/>
                                  </p:stCondLst>
                                  <p:childTnLst>
                                    <p:set>
                                      <p:cBhvr>
                                        <p:cTn id="468" dur="1" fill="hold">
                                          <p:stCondLst>
                                            <p:cond delay="0"/>
                                          </p:stCondLst>
                                        </p:cTn>
                                        <p:tgtEl>
                                          <p:spTgt spid="155"/>
                                        </p:tgtEl>
                                        <p:attrNameLst>
                                          <p:attrName>style.visibility</p:attrName>
                                        </p:attrNameLst>
                                      </p:cBhvr>
                                      <p:to>
                                        <p:strVal val="visible"/>
                                      </p:to>
                                    </p:set>
                                    <p:animEffect transition="in" filter="fade">
                                      <p:cBhvr>
                                        <p:cTn id="469" dur="500"/>
                                        <p:tgtEl>
                                          <p:spTgt spid="155"/>
                                        </p:tgtEl>
                                      </p:cBhvr>
                                    </p:animEffect>
                                  </p:childTnLst>
                                </p:cTn>
                              </p:par>
                            </p:childTnLst>
                          </p:cTn>
                        </p:par>
                      </p:childTnLst>
                    </p:cTn>
                  </p:par>
                  <p:par>
                    <p:cTn id="470" fill="hold">
                      <p:stCondLst>
                        <p:cond delay="indefinite"/>
                      </p:stCondLst>
                      <p:childTnLst>
                        <p:par>
                          <p:cTn id="471" fill="hold">
                            <p:stCondLst>
                              <p:cond delay="0"/>
                            </p:stCondLst>
                            <p:childTnLst>
                              <p:par>
                                <p:cTn id="472" presetID="10" presetClass="entr" presetSubtype="0" fill="hold" grpId="0" nodeType="clickEffect">
                                  <p:stCondLst>
                                    <p:cond delay="0"/>
                                  </p:stCondLst>
                                  <p:childTnLst>
                                    <p:set>
                                      <p:cBhvr>
                                        <p:cTn id="473" dur="1" fill="hold">
                                          <p:stCondLst>
                                            <p:cond delay="0"/>
                                          </p:stCondLst>
                                        </p:cTn>
                                        <p:tgtEl>
                                          <p:spTgt spid="178"/>
                                        </p:tgtEl>
                                        <p:attrNameLst>
                                          <p:attrName>style.visibility</p:attrName>
                                        </p:attrNameLst>
                                      </p:cBhvr>
                                      <p:to>
                                        <p:strVal val="visible"/>
                                      </p:to>
                                    </p:set>
                                    <p:animEffect transition="in" filter="fade">
                                      <p:cBhvr>
                                        <p:cTn id="474" dur="500"/>
                                        <p:tgtEl>
                                          <p:spTgt spid="178"/>
                                        </p:tgtEl>
                                      </p:cBhvr>
                                    </p:animEffect>
                                  </p:childTnLst>
                                </p:cTn>
                              </p:par>
                              <p:par>
                                <p:cTn id="475" presetID="10" presetClass="entr" presetSubtype="0" fill="hold" grpId="0" nodeType="withEffect">
                                  <p:stCondLst>
                                    <p:cond delay="0"/>
                                  </p:stCondLst>
                                  <p:childTnLst>
                                    <p:set>
                                      <p:cBhvr>
                                        <p:cTn id="476" dur="1" fill="hold">
                                          <p:stCondLst>
                                            <p:cond delay="0"/>
                                          </p:stCondLst>
                                        </p:cTn>
                                        <p:tgtEl>
                                          <p:spTgt spid="133"/>
                                        </p:tgtEl>
                                        <p:attrNameLst>
                                          <p:attrName>style.visibility</p:attrName>
                                        </p:attrNameLst>
                                      </p:cBhvr>
                                      <p:to>
                                        <p:strVal val="visible"/>
                                      </p:to>
                                    </p:set>
                                    <p:animEffect transition="in" filter="fade">
                                      <p:cBhvr>
                                        <p:cTn id="477" dur="500"/>
                                        <p:tgtEl>
                                          <p:spTgt spid="133"/>
                                        </p:tgtEl>
                                      </p:cBhvr>
                                    </p:animEffect>
                                  </p:childTnLst>
                                </p:cTn>
                              </p:par>
                            </p:childTnLst>
                          </p:cTn>
                        </p:par>
                      </p:childTnLst>
                    </p:cTn>
                  </p:par>
                  <p:par>
                    <p:cTn id="478" fill="hold">
                      <p:stCondLst>
                        <p:cond delay="indefinite"/>
                      </p:stCondLst>
                      <p:childTnLst>
                        <p:par>
                          <p:cTn id="479" fill="hold">
                            <p:stCondLst>
                              <p:cond delay="0"/>
                            </p:stCondLst>
                            <p:childTnLst>
                              <p:par>
                                <p:cTn id="480" presetID="10" presetClass="entr" presetSubtype="0" fill="hold" grpId="0" nodeType="clickEffect">
                                  <p:stCondLst>
                                    <p:cond delay="0"/>
                                  </p:stCondLst>
                                  <p:childTnLst>
                                    <p:set>
                                      <p:cBhvr>
                                        <p:cTn id="481" dur="1" fill="hold">
                                          <p:stCondLst>
                                            <p:cond delay="0"/>
                                          </p:stCondLst>
                                        </p:cTn>
                                        <p:tgtEl>
                                          <p:spTgt spid="179"/>
                                        </p:tgtEl>
                                        <p:attrNameLst>
                                          <p:attrName>style.visibility</p:attrName>
                                        </p:attrNameLst>
                                      </p:cBhvr>
                                      <p:to>
                                        <p:strVal val="visible"/>
                                      </p:to>
                                    </p:set>
                                    <p:animEffect transition="in" filter="fade">
                                      <p:cBhvr>
                                        <p:cTn id="482" dur="500"/>
                                        <p:tgtEl>
                                          <p:spTgt spid="179"/>
                                        </p:tgtEl>
                                      </p:cBhvr>
                                    </p:animEffect>
                                  </p:childTnLst>
                                </p:cTn>
                              </p:par>
                              <p:par>
                                <p:cTn id="483" presetID="10" presetClass="entr" presetSubtype="0" fill="hold" grpId="0" nodeType="withEffect">
                                  <p:stCondLst>
                                    <p:cond delay="0"/>
                                  </p:stCondLst>
                                  <p:childTnLst>
                                    <p:set>
                                      <p:cBhvr>
                                        <p:cTn id="484" dur="1" fill="hold">
                                          <p:stCondLst>
                                            <p:cond delay="0"/>
                                          </p:stCondLst>
                                        </p:cTn>
                                        <p:tgtEl>
                                          <p:spTgt spid="157"/>
                                        </p:tgtEl>
                                        <p:attrNameLst>
                                          <p:attrName>style.visibility</p:attrName>
                                        </p:attrNameLst>
                                      </p:cBhvr>
                                      <p:to>
                                        <p:strVal val="visible"/>
                                      </p:to>
                                    </p:set>
                                    <p:animEffect transition="in" filter="fade">
                                      <p:cBhvr>
                                        <p:cTn id="485" dur="500"/>
                                        <p:tgtEl>
                                          <p:spTgt spid="157"/>
                                        </p:tgtEl>
                                      </p:cBhvr>
                                    </p:animEffect>
                                  </p:childTnLst>
                                </p:cTn>
                              </p:par>
                            </p:childTnLst>
                          </p:cTn>
                        </p:par>
                      </p:childTnLst>
                    </p:cTn>
                  </p:par>
                  <p:par>
                    <p:cTn id="486" fill="hold">
                      <p:stCondLst>
                        <p:cond delay="indefinite"/>
                      </p:stCondLst>
                      <p:childTnLst>
                        <p:par>
                          <p:cTn id="487" fill="hold">
                            <p:stCondLst>
                              <p:cond delay="0"/>
                            </p:stCondLst>
                            <p:childTnLst>
                              <p:par>
                                <p:cTn id="488" presetID="10" presetClass="entr" presetSubtype="0" fill="hold" grpId="0" nodeType="clickEffect">
                                  <p:stCondLst>
                                    <p:cond delay="0"/>
                                  </p:stCondLst>
                                  <p:childTnLst>
                                    <p:set>
                                      <p:cBhvr>
                                        <p:cTn id="489" dur="1" fill="hold">
                                          <p:stCondLst>
                                            <p:cond delay="0"/>
                                          </p:stCondLst>
                                        </p:cTn>
                                        <p:tgtEl>
                                          <p:spTgt spid="106"/>
                                        </p:tgtEl>
                                        <p:attrNameLst>
                                          <p:attrName>style.visibility</p:attrName>
                                        </p:attrNameLst>
                                      </p:cBhvr>
                                      <p:to>
                                        <p:strVal val="visible"/>
                                      </p:to>
                                    </p:set>
                                    <p:animEffect transition="in" filter="fade">
                                      <p:cBhvr>
                                        <p:cTn id="490" dur="500"/>
                                        <p:tgtEl>
                                          <p:spTgt spid="106"/>
                                        </p:tgtEl>
                                      </p:cBhvr>
                                    </p:animEffect>
                                  </p:childTnLst>
                                </p:cTn>
                              </p:par>
                            </p:childTnLst>
                          </p:cTn>
                        </p:par>
                      </p:childTnLst>
                    </p:cTn>
                  </p:par>
                  <p:par>
                    <p:cTn id="491" fill="hold">
                      <p:stCondLst>
                        <p:cond delay="indefinite"/>
                      </p:stCondLst>
                      <p:childTnLst>
                        <p:par>
                          <p:cTn id="492" fill="hold">
                            <p:stCondLst>
                              <p:cond delay="0"/>
                            </p:stCondLst>
                            <p:childTnLst>
                              <p:par>
                                <p:cTn id="493" presetID="10" presetClass="entr" presetSubtype="0" fill="hold" grpId="0" nodeType="clickEffect">
                                  <p:stCondLst>
                                    <p:cond delay="0"/>
                                  </p:stCondLst>
                                  <p:childTnLst>
                                    <p:set>
                                      <p:cBhvr>
                                        <p:cTn id="494" dur="1" fill="hold">
                                          <p:stCondLst>
                                            <p:cond delay="0"/>
                                          </p:stCondLst>
                                        </p:cTn>
                                        <p:tgtEl>
                                          <p:spTgt spid="107"/>
                                        </p:tgtEl>
                                        <p:attrNameLst>
                                          <p:attrName>style.visibility</p:attrName>
                                        </p:attrNameLst>
                                      </p:cBhvr>
                                      <p:to>
                                        <p:strVal val="visible"/>
                                      </p:to>
                                    </p:set>
                                    <p:animEffect transition="in" filter="fade">
                                      <p:cBhvr>
                                        <p:cTn id="495" dur="500"/>
                                        <p:tgtEl>
                                          <p:spTgt spid="107"/>
                                        </p:tgtEl>
                                      </p:cBhvr>
                                    </p:animEffect>
                                  </p:childTnLst>
                                </p:cTn>
                              </p:par>
                            </p:childTnLst>
                          </p:cTn>
                        </p:par>
                      </p:childTnLst>
                    </p:cTn>
                  </p:par>
                  <p:par>
                    <p:cTn id="496" fill="hold">
                      <p:stCondLst>
                        <p:cond delay="indefinite"/>
                      </p:stCondLst>
                      <p:childTnLst>
                        <p:par>
                          <p:cTn id="497" fill="hold">
                            <p:stCondLst>
                              <p:cond delay="0"/>
                            </p:stCondLst>
                            <p:childTnLst>
                              <p:par>
                                <p:cTn id="498" presetID="10" presetClass="entr" presetSubtype="0" fill="hold" grpId="0" nodeType="clickEffect">
                                  <p:stCondLst>
                                    <p:cond delay="0"/>
                                  </p:stCondLst>
                                  <p:childTnLst>
                                    <p:set>
                                      <p:cBhvr>
                                        <p:cTn id="499" dur="1" fill="hold">
                                          <p:stCondLst>
                                            <p:cond delay="0"/>
                                          </p:stCondLst>
                                        </p:cTn>
                                        <p:tgtEl>
                                          <p:spTgt spid="114"/>
                                        </p:tgtEl>
                                        <p:attrNameLst>
                                          <p:attrName>style.visibility</p:attrName>
                                        </p:attrNameLst>
                                      </p:cBhvr>
                                      <p:to>
                                        <p:strVal val="visible"/>
                                      </p:to>
                                    </p:set>
                                    <p:animEffect transition="in" filter="fade">
                                      <p:cBhvr>
                                        <p:cTn id="500" dur="500"/>
                                        <p:tgtEl>
                                          <p:spTgt spid="114"/>
                                        </p:tgtEl>
                                      </p:cBhvr>
                                    </p:animEffect>
                                  </p:childTnLst>
                                </p:cTn>
                              </p:par>
                              <p:par>
                                <p:cTn id="501" presetID="10" presetClass="entr" presetSubtype="0" fill="hold" nodeType="withEffect">
                                  <p:stCondLst>
                                    <p:cond delay="0"/>
                                  </p:stCondLst>
                                  <p:childTnLst>
                                    <p:set>
                                      <p:cBhvr>
                                        <p:cTn id="502" dur="1" fill="hold">
                                          <p:stCondLst>
                                            <p:cond delay="0"/>
                                          </p:stCondLst>
                                        </p:cTn>
                                        <p:tgtEl>
                                          <p:spTgt spid="143"/>
                                        </p:tgtEl>
                                        <p:attrNameLst>
                                          <p:attrName>style.visibility</p:attrName>
                                        </p:attrNameLst>
                                      </p:cBhvr>
                                      <p:to>
                                        <p:strVal val="visible"/>
                                      </p:to>
                                    </p:set>
                                    <p:animEffect transition="in" filter="fade">
                                      <p:cBhvr>
                                        <p:cTn id="503" dur="500"/>
                                        <p:tgtEl>
                                          <p:spTgt spid="143"/>
                                        </p:tgtEl>
                                      </p:cBhvr>
                                    </p:animEffect>
                                  </p:childTnLst>
                                </p:cTn>
                              </p:par>
                              <p:par>
                                <p:cTn id="504" presetID="10" presetClass="entr" presetSubtype="0" fill="hold" nodeType="withEffect">
                                  <p:stCondLst>
                                    <p:cond delay="0"/>
                                  </p:stCondLst>
                                  <p:childTnLst>
                                    <p:set>
                                      <p:cBhvr>
                                        <p:cTn id="505" dur="1" fill="hold">
                                          <p:stCondLst>
                                            <p:cond delay="0"/>
                                          </p:stCondLst>
                                        </p:cTn>
                                        <p:tgtEl>
                                          <p:spTgt spid="166"/>
                                        </p:tgtEl>
                                        <p:attrNameLst>
                                          <p:attrName>style.visibility</p:attrName>
                                        </p:attrNameLst>
                                      </p:cBhvr>
                                      <p:to>
                                        <p:strVal val="visible"/>
                                      </p:to>
                                    </p:set>
                                    <p:animEffect transition="in" filter="fade">
                                      <p:cBhvr>
                                        <p:cTn id="506" dur="500"/>
                                        <p:tgtEl>
                                          <p:spTgt spid="166"/>
                                        </p:tgtEl>
                                      </p:cBhvr>
                                    </p:animEffect>
                                  </p:childTnLst>
                                </p:cTn>
                              </p:par>
                              <p:par>
                                <p:cTn id="507" presetID="10" presetClass="entr" presetSubtype="0" fill="hold" nodeType="withEffect">
                                  <p:stCondLst>
                                    <p:cond delay="0"/>
                                  </p:stCondLst>
                                  <p:childTnLst>
                                    <p:set>
                                      <p:cBhvr>
                                        <p:cTn id="508" dur="1" fill="hold">
                                          <p:stCondLst>
                                            <p:cond delay="0"/>
                                          </p:stCondLst>
                                        </p:cTn>
                                        <p:tgtEl>
                                          <p:spTgt spid="168"/>
                                        </p:tgtEl>
                                        <p:attrNameLst>
                                          <p:attrName>style.visibility</p:attrName>
                                        </p:attrNameLst>
                                      </p:cBhvr>
                                      <p:to>
                                        <p:strVal val="visible"/>
                                      </p:to>
                                    </p:set>
                                    <p:animEffect transition="in" filter="fade">
                                      <p:cBhvr>
                                        <p:cTn id="509" dur="500"/>
                                        <p:tgtEl>
                                          <p:spTgt spid="168"/>
                                        </p:tgtEl>
                                      </p:cBhvr>
                                    </p:animEffect>
                                  </p:childTnLst>
                                </p:cTn>
                              </p:par>
                              <p:par>
                                <p:cTn id="510" presetID="10" presetClass="entr" presetSubtype="0" fill="hold" nodeType="withEffect">
                                  <p:stCondLst>
                                    <p:cond delay="0"/>
                                  </p:stCondLst>
                                  <p:childTnLst>
                                    <p:set>
                                      <p:cBhvr>
                                        <p:cTn id="511" dur="1" fill="hold">
                                          <p:stCondLst>
                                            <p:cond delay="0"/>
                                          </p:stCondLst>
                                        </p:cTn>
                                        <p:tgtEl>
                                          <p:spTgt spid="164"/>
                                        </p:tgtEl>
                                        <p:attrNameLst>
                                          <p:attrName>style.visibility</p:attrName>
                                        </p:attrNameLst>
                                      </p:cBhvr>
                                      <p:to>
                                        <p:strVal val="visible"/>
                                      </p:to>
                                    </p:set>
                                    <p:animEffect transition="in" filter="fade">
                                      <p:cBhvr>
                                        <p:cTn id="512" dur="500"/>
                                        <p:tgtEl>
                                          <p:spTgt spid="164"/>
                                        </p:tgtEl>
                                      </p:cBhvr>
                                    </p:animEffect>
                                  </p:childTnLst>
                                </p:cTn>
                              </p:par>
                              <p:par>
                                <p:cTn id="513" presetID="10" presetClass="entr" presetSubtype="0" fill="hold" nodeType="withEffect">
                                  <p:stCondLst>
                                    <p:cond delay="0"/>
                                  </p:stCondLst>
                                  <p:childTnLst>
                                    <p:set>
                                      <p:cBhvr>
                                        <p:cTn id="514" dur="1" fill="hold">
                                          <p:stCondLst>
                                            <p:cond delay="0"/>
                                          </p:stCondLst>
                                        </p:cTn>
                                        <p:tgtEl>
                                          <p:spTgt spid="173"/>
                                        </p:tgtEl>
                                        <p:attrNameLst>
                                          <p:attrName>style.visibility</p:attrName>
                                        </p:attrNameLst>
                                      </p:cBhvr>
                                      <p:to>
                                        <p:strVal val="visible"/>
                                      </p:to>
                                    </p:set>
                                    <p:animEffect transition="in" filter="fade">
                                      <p:cBhvr>
                                        <p:cTn id="515" dur="500"/>
                                        <p:tgtEl>
                                          <p:spTgt spid="173"/>
                                        </p:tgtEl>
                                      </p:cBhvr>
                                    </p:animEffect>
                                  </p:childTnLst>
                                </p:cTn>
                              </p:par>
                            </p:childTnLst>
                          </p:cTn>
                        </p:par>
                      </p:childTnLst>
                    </p:cTn>
                  </p:par>
                  <p:par>
                    <p:cTn id="516" fill="hold">
                      <p:stCondLst>
                        <p:cond delay="indefinite"/>
                      </p:stCondLst>
                      <p:childTnLst>
                        <p:par>
                          <p:cTn id="517" fill="hold">
                            <p:stCondLst>
                              <p:cond delay="0"/>
                            </p:stCondLst>
                            <p:childTnLst>
                              <p:par>
                                <p:cTn id="518" presetID="10" presetClass="entr" presetSubtype="0" fill="hold" grpId="0" nodeType="clickEffect">
                                  <p:stCondLst>
                                    <p:cond delay="0"/>
                                  </p:stCondLst>
                                  <p:childTnLst>
                                    <p:set>
                                      <p:cBhvr>
                                        <p:cTn id="519" dur="1" fill="hold">
                                          <p:stCondLst>
                                            <p:cond delay="0"/>
                                          </p:stCondLst>
                                        </p:cTn>
                                        <p:tgtEl>
                                          <p:spTgt spid="39"/>
                                        </p:tgtEl>
                                        <p:attrNameLst>
                                          <p:attrName>style.visibility</p:attrName>
                                        </p:attrNameLst>
                                      </p:cBhvr>
                                      <p:to>
                                        <p:strVal val="visible"/>
                                      </p:to>
                                    </p:set>
                                    <p:animEffect transition="in" filter="fade">
                                      <p:cBhvr>
                                        <p:cTn id="520" dur="500"/>
                                        <p:tgtEl>
                                          <p:spTgt spid="39"/>
                                        </p:tgtEl>
                                      </p:cBhvr>
                                    </p:animEffect>
                                  </p:childTnLst>
                                </p:cTn>
                              </p:par>
                              <p:par>
                                <p:cTn id="521" presetID="10" presetClass="entr" presetSubtype="0" fill="hold" nodeType="withEffect">
                                  <p:stCondLst>
                                    <p:cond delay="0"/>
                                  </p:stCondLst>
                                  <p:childTnLst>
                                    <p:set>
                                      <p:cBhvr>
                                        <p:cTn id="522" dur="1" fill="hold">
                                          <p:stCondLst>
                                            <p:cond delay="0"/>
                                          </p:stCondLst>
                                        </p:cTn>
                                        <p:tgtEl>
                                          <p:spTgt spid="211"/>
                                        </p:tgtEl>
                                        <p:attrNameLst>
                                          <p:attrName>style.visibility</p:attrName>
                                        </p:attrNameLst>
                                      </p:cBhvr>
                                      <p:to>
                                        <p:strVal val="visible"/>
                                      </p:to>
                                    </p:set>
                                    <p:animEffect transition="in" filter="fade">
                                      <p:cBhvr>
                                        <p:cTn id="523" dur="500"/>
                                        <p:tgtEl>
                                          <p:spTgt spid="211"/>
                                        </p:tgtEl>
                                      </p:cBhvr>
                                    </p:animEffect>
                                  </p:childTnLst>
                                </p:cTn>
                              </p:par>
                              <p:par>
                                <p:cTn id="524" presetID="10" presetClass="entr" presetSubtype="0" fill="hold" nodeType="withEffect">
                                  <p:stCondLst>
                                    <p:cond delay="0"/>
                                  </p:stCondLst>
                                  <p:childTnLst>
                                    <p:set>
                                      <p:cBhvr>
                                        <p:cTn id="525" dur="1" fill="hold">
                                          <p:stCondLst>
                                            <p:cond delay="0"/>
                                          </p:stCondLst>
                                        </p:cTn>
                                        <p:tgtEl>
                                          <p:spTgt spid="147"/>
                                        </p:tgtEl>
                                        <p:attrNameLst>
                                          <p:attrName>style.visibility</p:attrName>
                                        </p:attrNameLst>
                                      </p:cBhvr>
                                      <p:to>
                                        <p:strVal val="visible"/>
                                      </p:to>
                                    </p:set>
                                    <p:animEffect transition="in" filter="fade">
                                      <p:cBhvr>
                                        <p:cTn id="526" dur="500"/>
                                        <p:tgtEl>
                                          <p:spTgt spid="147"/>
                                        </p:tgtEl>
                                      </p:cBhvr>
                                    </p:animEffect>
                                  </p:childTnLst>
                                </p:cTn>
                              </p:par>
                              <p:par>
                                <p:cTn id="527" presetID="10" presetClass="entr" presetSubtype="0" fill="hold" nodeType="withEffect">
                                  <p:stCondLst>
                                    <p:cond delay="0"/>
                                  </p:stCondLst>
                                  <p:childTnLst>
                                    <p:set>
                                      <p:cBhvr>
                                        <p:cTn id="528" dur="1" fill="hold">
                                          <p:stCondLst>
                                            <p:cond delay="0"/>
                                          </p:stCondLst>
                                        </p:cTn>
                                        <p:tgtEl>
                                          <p:spTgt spid="142"/>
                                        </p:tgtEl>
                                        <p:attrNameLst>
                                          <p:attrName>style.visibility</p:attrName>
                                        </p:attrNameLst>
                                      </p:cBhvr>
                                      <p:to>
                                        <p:strVal val="visible"/>
                                      </p:to>
                                    </p:set>
                                    <p:animEffect transition="in" filter="fade">
                                      <p:cBhvr>
                                        <p:cTn id="529" dur="50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p:bldP spid="53" grpId="0"/>
      <p:bldP spid="54" grpId="0"/>
      <p:bldP spid="55" grpId="0"/>
      <p:bldP spid="56" grpId="0"/>
      <p:bldP spid="57" grpId="0"/>
      <p:bldP spid="58" grpId="0"/>
      <p:bldP spid="59" grpId="0"/>
      <p:bldP spid="60" grpId="0"/>
      <p:bldP spid="61" grpId="0"/>
      <p:bldP spid="62" grpId="0"/>
      <p:bldP spid="63" grpId="0"/>
      <p:bldP spid="64" grpId="0"/>
      <p:bldP spid="66" grpId="0"/>
      <p:bldP spid="67" grpId="0"/>
      <p:bldP spid="68" grpId="0"/>
      <p:bldP spid="69" grpId="0"/>
      <p:bldP spid="70" grpId="0"/>
      <p:bldP spid="71" grpId="0"/>
      <p:bldP spid="72" grpId="0"/>
      <p:bldP spid="73" grpId="0"/>
      <p:bldP spid="74" grpId="0"/>
      <p:bldP spid="75" grpId="0"/>
      <p:bldP spid="76" grpId="0"/>
      <p:bldP spid="77" grpId="0"/>
      <p:bldP spid="79" grpId="0" animBg="1"/>
      <p:bldP spid="86" grpId="0"/>
      <p:bldP spid="87" grpId="0"/>
      <p:bldP spid="88" grpId="0"/>
      <p:bldP spid="89" grpId="0"/>
      <p:bldP spid="90" grpId="0"/>
      <p:bldP spid="91" grpId="0"/>
      <p:bldP spid="92" grpId="0"/>
      <p:bldP spid="93" grpId="0"/>
      <p:bldP spid="94" grpId="0"/>
      <p:bldP spid="95" grpId="0"/>
      <p:bldP spid="96" grpId="0"/>
      <p:bldP spid="97" grpId="0"/>
      <p:bldP spid="98" grpId="0"/>
      <p:bldP spid="99" grpId="0"/>
      <p:bldP spid="100" grpId="0"/>
      <p:bldP spid="101" grpId="0"/>
      <p:bldP spid="102" grpId="0"/>
      <p:bldP spid="103" grpId="0"/>
      <p:bldP spid="104" grpId="0"/>
      <p:bldP spid="105" grpId="0"/>
      <p:bldP spid="106" grpId="0"/>
      <p:bldP spid="107" grpId="0"/>
      <p:bldP spid="108" grpId="0"/>
      <p:bldP spid="109" grpId="0"/>
      <p:bldP spid="110" grpId="0"/>
      <p:bldP spid="111" grpId="0"/>
      <p:bldP spid="112" grpId="0"/>
      <p:bldP spid="113" grpId="0"/>
      <p:bldP spid="114" grpId="0" animBg="1"/>
      <p:bldP spid="115" grpId="0"/>
      <p:bldP spid="116" grpId="0"/>
      <p:bldP spid="117" grpId="0"/>
      <p:bldP spid="118" grpId="0"/>
      <p:bldP spid="119" grpId="0"/>
      <p:bldP spid="120" grpId="0"/>
      <p:bldP spid="121" grpId="0"/>
      <p:bldP spid="122" grpId="0"/>
      <p:bldP spid="123" grpId="0"/>
      <p:bldP spid="124" grpId="0"/>
      <p:bldP spid="125" grpId="0"/>
      <p:bldP spid="126" grpId="0"/>
      <p:bldP spid="127" grpId="0"/>
      <p:bldP spid="128" grpId="0"/>
      <p:bldP spid="129" grpId="0"/>
      <p:bldP spid="130" grpId="0"/>
      <p:bldP spid="131" grpId="0"/>
      <p:bldP spid="132" grpId="0"/>
      <p:bldP spid="133" grpId="0"/>
      <p:bldP spid="151" grpId="0"/>
      <p:bldP spid="152" grpId="0"/>
      <p:bldP spid="154" grpId="0"/>
      <p:bldP spid="155" grpId="0"/>
      <p:bldP spid="156" grpId="0"/>
      <p:bldP spid="157" grpId="0"/>
      <p:bldP spid="158" grpId="0"/>
      <p:bldP spid="159" grpId="0"/>
      <p:bldP spid="160" grpId="0"/>
      <p:bldP spid="162" grpId="0"/>
      <p:bldP spid="163" grpId="0"/>
      <p:bldP spid="178" grpId="0"/>
      <p:bldP spid="179" grpId="0"/>
      <p:bldP spid="180" grpId="0"/>
      <p:bldP spid="181" grpId="0"/>
      <p:bldP spid="182" grpId="0"/>
      <p:bldP spid="183" grpId="0"/>
      <p:bldP spid="184" grpId="0"/>
      <p:bldP spid="185" grpId="0"/>
      <p:bldP spid="187" grpId="0"/>
      <p:bldP spid="188" grpId="0"/>
      <p:bldP spid="189" grpId="0"/>
      <p:bldP spid="190" grpId="0"/>
      <p:bldP spid="191" grpId="0"/>
      <p:bldP spid="192" grpId="0"/>
      <p:bldP spid="193" grpId="0"/>
      <p:bldP spid="194" grpId="0"/>
      <p:bldP spid="195" grpId="0"/>
      <p:bldP spid="196" grpId="0"/>
      <p:bldP spid="197" grpId="0"/>
      <p:bldP spid="198" grpId="0"/>
      <p:bldP spid="199" grpId="0"/>
      <p:bldP spid="200" grpId="0"/>
      <p:bldP spid="2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2421648" y="966043"/>
            <a:ext cx="6152841" cy="5476797"/>
          </a:xfrm>
          <a:prstGeom prst="rect">
            <a:avLst/>
          </a:prstGeom>
        </p:spPr>
      </p:pic>
      <p:sp>
        <p:nvSpPr>
          <p:cNvPr id="3" name="タイトル 1"/>
          <p:cNvSpPr txBox="1">
            <a:spLocks/>
          </p:cNvSpPr>
          <p:nvPr/>
        </p:nvSpPr>
        <p:spPr>
          <a:xfrm>
            <a:off x="694587" y="307561"/>
            <a:ext cx="8596668" cy="658483"/>
          </a:xfrm>
          <a:prstGeom prst="rect">
            <a:avLst/>
          </a:prstGeom>
        </p:spPr>
        <p:txBody>
          <a:bodyPr>
            <a:normAutofit fontScale="60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smtClean="0"/>
              <a:t>第１　試合経過の記録方法</a:t>
            </a:r>
            <a:r>
              <a:rPr lang="ja-JP" altLang="en-US" dirty="0"/>
              <a:t>（公式記録用紙への記入方法について</a:t>
            </a:r>
            <a:r>
              <a:rPr lang="ja-JP" altLang="en-US" dirty="0" smtClean="0"/>
              <a:t>）</a:t>
            </a:r>
            <a:r>
              <a:rPr lang="en-US" altLang="ja-JP" dirty="0" smtClean="0"/>
              <a:t/>
            </a:r>
            <a:br>
              <a:rPr lang="en-US" altLang="ja-JP" dirty="0" smtClean="0"/>
            </a:br>
            <a:endParaRPr lang="ja-JP" altLang="en-US" dirty="0"/>
          </a:p>
        </p:txBody>
      </p:sp>
      <p:sp>
        <p:nvSpPr>
          <p:cNvPr id="4" name="テキスト ボックス 3"/>
          <p:cNvSpPr txBox="1"/>
          <p:nvPr/>
        </p:nvSpPr>
        <p:spPr>
          <a:xfrm>
            <a:off x="3216166" y="1954080"/>
            <a:ext cx="1608083" cy="461665"/>
          </a:xfrm>
          <a:prstGeom prst="rect">
            <a:avLst/>
          </a:prstGeom>
          <a:noFill/>
        </p:spPr>
        <p:txBody>
          <a:bodyPr wrap="square" rtlCol="0">
            <a:spAutoFit/>
          </a:bodyPr>
          <a:lstStyle/>
          <a:p>
            <a:r>
              <a:rPr kumimoji="1" lang="ja-JP" altLang="en-US" sz="2400" dirty="0" smtClean="0"/>
              <a:t>チームＡ</a:t>
            </a:r>
            <a:endParaRPr kumimoji="1" lang="ja-JP" altLang="en-US" sz="2400" dirty="0"/>
          </a:p>
        </p:txBody>
      </p:sp>
      <p:sp>
        <p:nvSpPr>
          <p:cNvPr id="5" name="テキスト ボックス 4"/>
          <p:cNvSpPr txBox="1"/>
          <p:nvPr/>
        </p:nvSpPr>
        <p:spPr>
          <a:xfrm>
            <a:off x="6450723" y="1954080"/>
            <a:ext cx="1757856" cy="461665"/>
          </a:xfrm>
          <a:prstGeom prst="rect">
            <a:avLst/>
          </a:prstGeom>
          <a:noFill/>
        </p:spPr>
        <p:txBody>
          <a:bodyPr wrap="square" rtlCol="0">
            <a:spAutoFit/>
          </a:bodyPr>
          <a:lstStyle/>
          <a:p>
            <a:r>
              <a:rPr kumimoji="1" lang="ja-JP" altLang="en-US" sz="2400" dirty="0" smtClean="0"/>
              <a:t>チームＢ</a:t>
            </a:r>
            <a:endParaRPr kumimoji="1" lang="ja-JP" altLang="en-US" sz="2400" dirty="0"/>
          </a:p>
        </p:txBody>
      </p:sp>
      <p:sp>
        <p:nvSpPr>
          <p:cNvPr id="6" name="テキスト ボックス 5"/>
          <p:cNvSpPr txBox="1"/>
          <p:nvPr/>
        </p:nvSpPr>
        <p:spPr>
          <a:xfrm>
            <a:off x="2584064" y="3150444"/>
            <a:ext cx="357352" cy="369332"/>
          </a:xfrm>
          <a:prstGeom prst="rect">
            <a:avLst/>
          </a:prstGeom>
          <a:noFill/>
        </p:spPr>
        <p:txBody>
          <a:bodyPr wrap="square" rtlCol="0">
            <a:spAutoFit/>
          </a:bodyPr>
          <a:lstStyle/>
          <a:p>
            <a:r>
              <a:rPr lang="ja-JP" altLang="en-US" dirty="0">
                <a:solidFill>
                  <a:srgbClr val="FF0000"/>
                </a:solidFill>
              </a:rPr>
              <a:t>２</a:t>
            </a:r>
            <a:endParaRPr kumimoji="1" lang="ja-JP" altLang="en-US" dirty="0">
              <a:solidFill>
                <a:srgbClr val="FF0000"/>
              </a:solidFill>
            </a:endParaRPr>
          </a:p>
        </p:txBody>
      </p:sp>
      <p:sp>
        <p:nvSpPr>
          <p:cNvPr id="7" name="テキスト ボックス 6"/>
          <p:cNvSpPr txBox="1"/>
          <p:nvPr/>
        </p:nvSpPr>
        <p:spPr>
          <a:xfrm>
            <a:off x="3750712" y="3131828"/>
            <a:ext cx="357352" cy="369332"/>
          </a:xfrm>
          <a:prstGeom prst="rect">
            <a:avLst/>
          </a:prstGeom>
          <a:noFill/>
        </p:spPr>
        <p:txBody>
          <a:bodyPr wrap="square" rtlCol="0">
            <a:spAutoFit/>
          </a:bodyPr>
          <a:lstStyle/>
          <a:p>
            <a:r>
              <a:rPr lang="ja-JP" altLang="en-US" dirty="0" smtClean="0">
                <a:solidFill>
                  <a:srgbClr val="FF0000"/>
                </a:solidFill>
              </a:rPr>
              <a:t>１</a:t>
            </a:r>
            <a:endParaRPr kumimoji="1" lang="ja-JP" altLang="en-US" dirty="0">
              <a:solidFill>
                <a:srgbClr val="FF0000"/>
              </a:solidFill>
            </a:endParaRPr>
          </a:p>
        </p:txBody>
      </p:sp>
      <p:sp>
        <p:nvSpPr>
          <p:cNvPr id="8" name="テキスト ボックス 7"/>
          <p:cNvSpPr txBox="1"/>
          <p:nvPr/>
        </p:nvSpPr>
        <p:spPr>
          <a:xfrm>
            <a:off x="3167388" y="3124129"/>
            <a:ext cx="357352" cy="369332"/>
          </a:xfrm>
          <a:prstGeom prst="rect">
            <a:avLst/>
          </a:prstGeom>
          <a:noFill/>
        </p:spPr>
        <p:txBody>
          <a:bodyPr wrap="square" rtlCol="0">
            <a:spAutoFit/>
          </a:bodyPr>
          <a:lstStyle/>
          <a:p>
            <a:r>
              <a:rPr lang="ja-JP" altLang="en-US" dirty="0" smtClean="0">
                <a:solidFill>
                  <a:srgbClr val="FF0000"/>
                </a:solidFill>
              </a:rPr>
              <a:t>２</a:t>
            </a:r>
            <a:endParaRPr kumimoji="1" lang="ja-JP" altLang="en-US" dirty="0">
              <a:solidFill>
                <a:srgbClr val="FF0000"/>
              </a:solidFill>
            </a:endParaRPr>
          </a:p>
        </p:txBody>
      </p:sp>
      <p:sp>
        <p:nvSpPr>
          <p:cNvPr id="9" name="テキスト ボックス 8"/>
          <p:cNvSpPr txBox="1"/>
          <p:nvPr/>
        </p:nvSpPr>
        <p:spPr>
          <a:xfrm>
            <a:off x="2557257" y="3618660"/>
            <a:ext cx="357352" cy="369332"/>
          </a:xfrm>
          <a:prstGeom prst="rect">
            <a:avLst/>
          </a:prstGeom>
          <a:noFill/>
        </p:spPr>
        <p:txBody>
          <a:bodyPr wrap="square" rtlCol="0">
            <a:spAutoFit/>
          </a:bodyPr>
          <a:lstStyle/>
          <a:p>
            <a:r>
              <a:rPr lang="ja-JP" altLang="en-US" dirty="0">
                <a:solidFill>
                  <a:srgbClr val="FF0000"/>
                </a:solidFill>
              </a:rPr>
              <a:t>２</a:t>
            </a:r>
            <a:endParaRPr kumimoji="1" lang="ja-JP" altLang="en-US" dirty="0">
              <a:solidFill>
                <a:srgbClr val="FF0000"/>
              </a:solidFill>
            </a:endParaRPr>
          </a:p>
        </p:txBody>
      </p:sp>
      <p:sp>
        <p:nvSpPr>
          <p:cNvPr id="10" name="テキスト ボックス 9"/>
          <p:cNvSpPr txBox="1"/>
          <p:nvPr/>
        </p:nvSpPr>
        <p:spPr>
          <a:xfrm>
            <a:off x="4224754" y="3127275"/>
            <a:ext cx="692606" cy="369332"/>
          </a:xfrm>
          <a:prstGeom prst="rect">
            <a:avLst/>
          </a:prstGeom>
          <a:noFill/>
        </p:spPr>
        <p:txBody>
          <a:bodyPr wrap="square" rtlCol="0">
            <a:spAutoFit/>
          </a:bodyPr>
          <a:lstStyle/>
          <a:p>
            <a:r>
              <a:rPr lang="ja-JP" altLang="en-US" dirty="0" smtClean="0">
                <a:solidFill>
                  <a:srgbClr val="FF0000"/>
                </a:solidFill>
              </a:rPr>
              <a:t>２２</a:t>
            </a:r>
            <a:endParaRPr kumimoji="1" lang="ja-JP" altLang="en-US" dirty="0">
              <a:solidFill>
                <a:srgbClr val="FF0000"/>
              </a:solidFill>
            </a:endParaRPr>
          </a:p>
        </p:txBody>
      </p:sp>
      <p:sp>
        <p:nvSpPr>
          <p:cNvPr id="11" name="テキスト ボックス 10"/>
          <p:cNvSpPr txBox="1"/>
          <p:nvPr/>
        </p:nvSpPr>
        <p:spPr>
          <a:xfrm>
            <a:off x="3147997" y="3618660"/>
            <a:ext cx="357352" cy="369332"/>
          </a:xfrm>
          <a:prstGeom prst="rect">
            <a:avLst/>
          </a:prstGeom>
          <a:noFill/>
        </p:spPr>
        <p:txBody>
          <a:bodyPr wrap="square" rtlCol="0">
            <a:spAutoFit/>
          </a:bodyPr>
          <a:lstStyle/>
          <a:p>
            <a:r>
              <a:rPr lang="ja-JP" altLang="en-US" dirty="0" smtClean="0">
                <a:solidFill>
                  <a:srgbClr val="FF0000"/>
                </a:solidFill>
              </a:rPr>
              <a:t>３</a:t>
            </a:r>
            <a:endParaRPr kumimoji="1" lang="ja-JP" altLang="en-US" dirty="0">
              <a:solidFill>
                <a:srgbClr val="FF0000"/>
              </a:solidFill>
            </a:endParaRPr>
          </a:p>
        </p:txBody>
      </p:sp>
      <p:sp>
        <p:nvSpPr>
          <p:cNvPr id="12" name="テキスト ボックス 11"/>
          <p:cNvSpPr txBox="1"/>
          <p:nvPr/>
        </p:nvSpPr>
        <p:spPr>
          <a:xfrm>
            <a:off x="4197947" y="3618660"/>
            <a:ext cx="692606" cy="369332"/>
          </a:xfrm>
          <a:prstGeom prst="rect">
            <a:avLst/>
          </a:prstGeom>
          <a:noFill/>
        </p:spPr>
        <p:txBody>
          <a:bodyPr wrap="square" rtlCol="0">
            <a:spAutoFit/>
          </a:bodyPr>
          <a:lstStyle/>
          <a:p>
            <a:r>
              <a:rPr lang="ja-JP" altLang="en-US" dirty="0" smtClean="0">
                <a:solidFill>
                  <a:srgbClr val="FF0000"/>
                </a:solidFill>
              </a:rPr>
              <a:t>１９</a:t>
            </a:r>
            <a:endParaRPr kumimoji="1" lang="ja-JP" altLang="en-US" dirty="0">
              <a:solidFill>
                <a:srgbClr val="FF0000"/>
              </a:solidFill>
            </a:endParaRPr>
          </a:p>
        </p:txBody>
      </p:sp>
      <p:sp>
        <p:nvSpPr>
          <p:cNvPr id="13" name="テキスト ボックス 12"/>
          <p:cNvSpPr txBox="1"/>
          <p:nvPr/>
        </p:nvSpPr>
        <p:spPr>
          <a:xfrm>
            <a:off x="3723905" y="3618660"/>
            <a:ext cx="357352" cy="369332"/>
          </a:xfrm>
          <a:prstGeom prst="rect">
            <a:avLst/>
          </a:prstGeom>
          <a:noFill/>
        </p:spPr>
        <p:txBody>
          <a:bodyPr wrap="square" rtlCol="0">
            <a:spAutoFit/>
          </a:bodyPr>
          <a:lstStyle/>
          <a:p>
            <a:r>
              <a:rPr lang="ja-JP" altLang="en-US" dirty="0" smtClean="0">
                <a:solidFill>
                  <a:srgbClr val="FF0000"/>
                </a:solidFill>
              </a:rPr>
              <a:t>０</a:t>
            </a:r>
            <a:endParaRPr kumimoji="1" lang="ja-JP" altLang="en-US" dirty="0">
              <a:solidFill>
                <a:srgbClr val="FF0000"/>
              </a:solidFill>
            </a:endParaRPr>
          </a:p>
        </p:txBody>
      </p:sp>
      <p:sp>
        <p:nvSpPr>
          <p:cNvPr id="14" name="テキスト ボックス 13"/>
          <p:cNvSpPr txBox="1"/>
          <p:nvPr/>
        </p:nvSpPr>
        <p:spPr>
          <a:xfrm>
            <a:off x="6229270" y="3130816"/>
            <a:ext cx="659808" cy="369332"/>
          </a:xfrm>
          <a:prstGeom prst="rect">
            <a:avLst/>
          </a:prstGeom>
          <a:noFill/>
        </p:spPr>
        <p:txBody>
          <a:bodyPr wrap="square" rtlCol="0">
            <a:spAutoFit/>
          </a:bodyPr>
          <a:lstStyle/>
          <a:p>
            <a:r>
              <a:rPr lang="ja-JP" altLang="en-US" dirty="0" smtClean="0">
                <a:solidFill>
                  <a:srgbClr val="FF0000"/>
                </a:solidFill>
              </a:rPr>
              <a:t>２０</a:t>
            </a:r>
            <a:endParaRPr kumimoji="1" lang="ja-JP" altLang="en-US" dirty="0">
              <a:solidFill>
                <a:srgbClr val="FF0000"/>
              </a:solidFill>
            </a:endParaRPr>
          </a:p>
        </p:txBody>
      </p:sp>
      <p:sp>
        <p:nvSpPr>
          <p:cNvPr id="15" name="テキスト ボックス 14"/>
          <p:cNvSpPr txBox="1"/>
          <p:nvPr/>
        </p:nvSpPr>
        <p:spPr>
          <a:xfrm>
            <a:off x="6215089" y="3625501"/>
            <a:ext cx="716766" cy="369332"/>
          </a:xfrm>
          <a:prstGeom prst="rect">
            <a:avLst/>
          </a:prstGeom>
          <a:noFill/>
        </p:spPr>
        <p:txBody>
          <a:bodyPr wrap="square" rtlCol="0">
            <a:spAutoFit/>
          </a:bodyPr>
          <a:lstStyle/>
          <a:p>
            <a:r>
              <a:rPr lang="ja-JP" altLang="en-US" dirty="0" smtClean="0">
                <a:solidFill>
                  <a:srgbClr val="FF0000"/>
                </a:solidFill>
              </a:rPr>
              <a:t>２１</a:t>
            </a:r>
            <a:endParaRPr kumimoji="1" lang="ja-JP" altLang="en-US" dirty="0">
              <a:solidFill>
                <a:srgbClr val="FF0000"/>
              </a:solidFill>
            </a:endParaRPr>
          </a:p>
        </p:txBody>
      </p:sp>
      <p:sp>
        <p:nvSpPr>
          <p:cNvPr id="16" name="テキスト ボックス 15"/>
          <p:cNvSpPr txBox="1"/>
          <p:nvPr/>
        </p:nvSpPr>
        <p:spPr>
          <a:xfrm>
            <a:off x="6931855" y="3650893"/>
            <a:ext cx="357352" cy="369332"/>
          </a:xfrm>
          <a:prstGeom prst="rect">
            <a:avLst/>
          </a:prstGeom>
          <a:noFill/>
        </p:spPr>
        <p:txBody>
          <a:bodyPr wrap="square" rtlCol="0">
            <a:spAutoFit/>
          </a:bodyPr>
          <a:lstStyle/>
          <a:p>
            <a:r>
              <a:rPr lang="ja-JP" altLang="en-US" dirty="0" smtClean="0">
                <a:solidFill>
                  <a:srgbClr val="FF0000"/>
                </a:solidFill>
              </a:rPr>
              <a:t>１</a:t>
            </a:r>
            <a:endParaRPr kumimoji="1" lang="ja-JP" altLang="en-US" dirty="0">
              <a:solidFill>
                <a:srgbClr val="FF0000"/>
              </a:solidFill>
            </a:endParaRPr>
          </a:p>
        </p:txBody>
      </p:sp>
      <p:sp>
        <p:nvSpPr>
          <p:cNvPr id="17" name="テキスト ボックス 16"/>
          <p:cNvSpPr txBox="1"/>
          <p:nvPr/>
        </p:nvSpPr>
        <p:spPr>
          <a:xfrm>
            <a:off x="6958267" y="3139222"/>
            <a:ext cx="357352" cy="369332"/>
          </a:xfrm>
          <a:prstGeom prst="rect">
            <a:avLst/>
          </a:prstGeom>
          <a:noFill/>
        </p:spPr>
        <p:txBody>
          <a:bodyPr wrap="square" rtlCol="0">
            <a:spAutoFit/>
          </a:bodyPr>
          <a:lstStyle/>
          <a:p>
            <a:r>
              <a:rPr kumimoji="1" lang="ja-JP" altLang="en-US" dirty="0" smtClean="0">
                <a:solidFill>
                  <a:srgbClr val="FF0000"/>
                </a:solidFill>
              </a:rPr>
              <a:t>０</a:t>
            </a:r>
            <a:endParaRPr kumimoji="1" lang="ja-JP" altLang="en-US" dirty="0">
              <a:solidFill>
                <a:srgbClr val="FF0000"/>
              </a:solidFill>
            </a:endParaRPr>
          </a:p>
        </p:txBody>
      </p:sp>
      <p:sp>
        <p:nvSpPr>
          <p:cNvPr id="18" name="テキスト ボックス 17"/>
          <p:cNvSpPr txBox="1"/>
          <p:nvPr/>
        </p:nvSpPr>
        <p:spPr>
          <a:xfrm>
            <a:off x="7497506" y="4171986"/>
            <a:ext cx="343906" cy="378775"/>
          </a:xfrm>
          <a:prstGeom prst="rect">
            <a:avLst/>
          </a:prstGeom>
          <a:noFill/>
        </p:spPr>
        <p:txBody>
          <a:bodyPr wrap="square" rtlCol="0">
            <a:spAutoFit/>
          </a:bodyPr>
          <a:lstStyle/>
          <a:p>
            <a:r>
              <a:rPr lang="ja-JP" altLang="en-US" dirty="0">
                <a:solidFill>
                  <a:srgbClr val="FF0000"/>
                </a:solidFill>
              </a:rPr>
              <a:t>２</a:t>
            </a:r>
            <a:endParaRPr kumimoji="1" lang="ja-JP" altLang="en-US" dirty="0">
              <a:solidFill>
                <a:srgbClr val="FF0000"/>
              </a:solidFill>
            </a:endParaRPr>
          </a:p>
        </p:txBody>
      </p:sp>
      <p:sp>
        <p:nvSpPr>
          <p:cNvPr id="19" name="テキスト ボックス 18"/>
          <p:cNvSpPr txBox="1"/>
          <p:nvPr/>
        </p:nvSpPr>
        <p:spPr>
          <a:xfrm>
            <a:off x="7507269" y="3632624"/>
            <a:ext cx="357352" cy="369332"/>
          </a:xfrm>
          <a:prstGeom prst="rect">
            <a:avLst/>
          </a:prstGeom>
          <a:noFill/>
        </p:spPr>
        <p:txBody>
          <a:bodyPr wrap="square" rtlCol="0">
            <a:spAutoFit/>
          </a:bodyPr>
          <a:lstStyle/>
          <a:p>
            <a:r>
              <a:rPr lang="ja-JP" altLang="en-US" dirty="0" smtClean="0">
                <a:solidFill>
                  <a:srgbClr val="FF0000"/>
                </a:solidFill>
              </a:rPr>
              <a:t>３</a:t>
            </a:r>
            <a:endParaRPr kumimoji="1" lang="ja-JP" altLang="en-US" dirty="0">
              <a:solidFill>
                <a:srgbClr val="FF0000"/>
              </a:solidFill>
            </a:endParaRPr>
          </a:p>
        </p:txBody>
      </p:sp>
      <p:sp>
        <p:nvSpPr>
          <p:cNvPr id="20" name="テキスト ボックス 19"/>
          <p:cNvSpPr txBox="1"/>
          <p:nvPr/>
        </p:nvSpPr>
        <p:spPr>
          <a:xfrm>
            <a:off x="7510867" y="3159509"/>
            <a:ext cx="357352" cy="369332"/>
          </a:xfrm>
          <a:prstGeom prst="rect">
            <a:avLst/>
          </a:prstGeom>
          <a:noFill/>
        </p:spPr>
        <p:txBody>
          <a:bodyPr wrap="square" rtlCol="0">
            <a:spAutoFit/>
          </a:bodyPr>
          <a:lstStyle/>
          <a:p>
            <a:r>
              <a:rPr lang="ja-JP" altLang="en-US" dirty="0" smtClean="0">
                <a:solidFill>
                  <a:srgbClr val="FF0000"/>
                </a:solidFill>
              </a:rPr>
              <a:t>０</a:t>
            </a:r>
            <a:endParaRPr kumimoji="1" lang="ja-JP" altLang="en-US" dirty="0">
              <a:solidFill>
                <a:srgbClr val="FF0000"/>
              </a:solidFill>
            </a:endParaRPr>
          </a:p>
        </p:txBody>
      </p:sp>
      <p:sp>
        <p:nvSpPr>
          <p:cNvPr id="21" name="テキスト ボックス 20"/>
          <p:cNvSpPr txBox="1"/>
          <p:nvPr/>
        </p:nvSpPr>
        <p:spPr>
          <a:xfrm>
            <a:off x="8063467" y="3124129"/>
            <a:ext cx="357352" cy="369332"/>
          </a:xfrm>
          <a:prstGeom prst="rect">
            <a:avLst/>
          </a:prstGeom>
          <a:noFill/>
        </p:spPr>
        <p:txBody>
          <a:bodyPr wrap="square" rtlCol="0">
            <a:spAutoFit/>
          </a:bodyPr>
          <a:lstStyle/>
          <a:p>
            <a:r>
              <a:rPr lang="en-US" altLang="ja-JP" dirty="0" smtClean="0">
                <a:solidFill>
                  <a:srgbClr val="FF0000"/>
                </a:solidFill>
              </a:rPr>
              <a:t>0</a:t>
            </a:r>
            <a:endParaRPr kumimoji="1" lang="ja-JP" altLang="en-US" dirty="0">
              <a:solidFill>
                <a:srgbClr val="FF0000"/>
              </a:solidFill>
            </a:endParaRPr>
          </a:p>
        </p:txBody>
      </p:sp>
      <p:sp>
        <p:nvSpPr>
          <p:cNvPr id="22" name="テキスト ボックス 21"/>
          <p:cNvSpPr txBox="1"/>
          <p:nvPr/>
        </p:nvSpPr>
        <p:spPr>
          <a:xfrm>
            <a:off x="8040879" y="3610653"/>
            <a:ext cx="357352" cy="646331"/>
          </a:xfrm>
          <a:prstGeom prst="rect">
            <a:avLst/>
          </a:prstGeom>
          <a:noFill/>
        </p:spPr>
        <p:txBody>
          <a:bodyPr wrap="square" rtlCol="0">
            <a:spAutoFit/>
          </a:bodyPr>
          <a:lstStyle/>
          <a:p>
            <a:r>
              <a:rPr lang="en-US" altLang="ja-JP" dirty="0" smtClean="0">
                <a:solidFill>
                  <a:srgbClr val="FF0000"/>
                </a:solidFill>
              </a:rPr>
              <a:t>0</a:t>
            </a:r>
          </a:p>
          <a:p>
            <a:endParaRPr kumimoji="1" lang="ja-JP" altLang="en-US" dirty="0">
              <a:solidFill>
                <a:srgbClr val="FF0000"/>
              </a:solidFill>
            </a:endParaRPr>
          </a:p>
        </p:txBody>
      </p:sp>
      <p:sp>
        <p:nvSpPr>
          <p:cNvPr id="23" name="テキスト ボックス 22"/>
          <p:cNvSpPr txBox="1"/>
          <p:nvPr/>
        </p:nvSpPr>
        <p:spPr>
          <a:xfrm>
            <a:off x="8029903" y="4143610"/>
            <a:ext cx="357352" cy="646331"/>
          </a:xfrm>
          <a:prstGeom prst="rect">
            <a:avLst/>
          </a:prstGeom>
          <a:noFill/>
        </p:spPr>
        <p:txBody>
          <a:bodyPr wrap="square" rtlCol="0">
            <a:spAutoFit/>
          </a:bodyPr>
          <a:lstStyle/>
          <a:p>
            <a:r>
              <a:rPr lang="en-US" altLang="ja-JP" dirty="0" smtClean="0">
                <a:solidFill>
                  <a:srgbClr val="FF0000"/>
                </a:solidFill>
              </a:rPr>
              <a:t>0</a:t>
            </a:r>
          </a:p>
          <a:p>
            <a:endParaRPr kumimoji="1" lang="ja-JP" altLang="en-US" dirty="0">
              <a:solidFill>
                <a:srgbClr val="FF0000"/>
              </a:solidFill>
            </a:endParaRPr>
          </a:p>
        </p:txBody>
      </p:sp>
      <p:sp>
        <p:nvSpPr>
          <p:cNvPr id="24" name="テキスト ボックス 23"/>
          <p:cNvSpPr txBox="1"/>
          <p:nvPr/>
        </p:nvSpPr>
        <p:spPr>
          <a:xfrm>
            <a:off x="2562549" y="4156227"/>
            <a:ext cx="357352" cy="369332"/>
          </a:xfrm>
          <a:prstGeom prst="rect">
            <a:avLst/>
          </a:prstGeom>
          <a:noFill/>
        </p:spPr>
        <p:txBody>
          <a:bodyPr wrap="square" rtlCol="0">
            <a:spAutoFit/>
          </a:bodyPr>
          <a:lstStyle/>
          <a:p>
            <a:r>
              <a:rPr lang="ja-JP" altLang="en-US" dirty="0">
                <a:solidFill>
                  <a:srgbClr val="FF0000"/>
                </a:solidFill>
              </a:rPr>
              <a:t>２</a:t>
            </a:r>
            <a:endParaRPr kumimoji="1" lang="ja-JP" altLang="en-US" dirty="0">
              <a:solidFill>
                <a:srgbClr val="FF0000"/>
              </a:solidFill>
            </a:endParaRPr>
          </a:p>
        </p:txBody>
      </p:sp>
      <p:sp>
        <p:nvSpPr>
          <p:cNvPr id="25" name="テキスト ボックス 24"/>
          <p:cNvSpPr txBox="1"/>
          <p:nvPr/>
        </p:nvSpPr>
        <p:spPr>
          <a:xfrm>
            <a:off x="6238152" y="4154158"/>
            <a:ext cx="693308" cy="369332"/>
          </a:xfrm>
          <a:prstGeom prst="rect">
            <a:avLst/>
          </a:prstGeom>
          <a:noFill/>
        </p:spPr>
        <p:txBody>
          <a:bodyPr wrap="square" rtlCol="0">
            <a:spAutoFit/>
          </a:bodyPr>
          <a:lstStyle/>
          <a:p>
            <a:r>
              <a:rPr lang="ja-JP" altLang="en-US" dirty="0" smtClean="0">
                <a:solidFill>
                  <a:srgbClr val="FF0000"/>
                </a:solidFill>
              </a:rPr>
              <a:t>１９</a:t>
            </a:r>
            <a:endParaRPr kumimoji="1" lang="ja-JP" altLang="en-US" dirty="0">
              <a:solidFill>
                <a:srgbClr val="FF0000"/>
              </a:solidFill>
            </a:endParaRPr>
          </a:p>
        </p:txBody>
      </p:sp>
      <p:sp>
        <p:nvSpPr>
          <p:cNvPr id="26" name="テキスト ボックス 25"/>
          <p:cNvSpPr txBox="1"/>
          <p:nvPr/>
        </p:nvSpPr>
        <p:spPr>
          <a:xfrm>
            <a:off x="3762680" y="4141762"/>
            <a:ext cx="357352" cy="369332"/>
          </a:xfrm>
          <a:prstGeom prst="rect">
            <a:avLst/>
          </a:prstGeom>
          <a:noFill/>
        </p:spPr>
        <p:txBody>
          <a:bodyPr wrap="square" rtlCol="0">
            <a:spAutoFit/>
          </a:bodyPr>
          <a:lstStyle/>
          <a:p>
            <a:r>
              <a:rPr lang="ja-JP" altLang="en-US" dirty="0" smtClean="0">
                <a:solidFill>
                  <a:srgbClr val="FF0000"/>
                </a:solidFill>
              </a:rPr>
              <a:t>１</a:t>
            </a:r>
            <a:endParaRPr kumimoji="1" lang="ja-JP" altLang="en-US" dirty="0">
              <a:solidFill>
                <a:srgbClr val="FF0000"/>
              </a:solidFill>
            </a:endParaRPr>
          </a:p>
        </p:txBody>
      </p:sp>
      <p:sp>
        <p:nvSpPr>
          <p:cNvPr id="27" name="テキスト ボックス 26"/>
          <p:cNvSpPr txBox="1"/>
          <p:nvPr/>
        </p:nvSpPr>
        <p:spPr>
          <a:xfrm>
            <a:off x="3147997" y="4137280"/>
            <a:ext cx="357352" cy="369332"/>
          </a:xfrm>
          <a:prstGeom prst="rect">
            <a:avLst/>
          </a:prstGeom>
          <a:noFill/>
        </p:spPr>
        <p:txBody>
          <a:bodyPr wrap="square" rtlCol="0">
            <a:spAutoFit/>
          </a:bodyPr>
          <a:lstStyle/>
          <a:p>
            <a:r>
              <a:rPr lang="ja-JP" altLang="en-US" dirty="0">
                <a:solidFill>
                  <a:srgbClr val="FF0000"/>
                </a:solidFill>
              </a:rPr>
              <a:t>２</a:t>
            </a:r>
            <a:endParaRPr kumimoji="1" lang="ja-JP" altLang="en-US" dirty="0">
              <a:solidFill>
                <a:srgbClr val="FF0000"/>
              </a:solidFill>
            </a:endParaRPr>
          </a:p>
        </p:txBody>
      </p:sp>
      <p:sp>
        <p:nvSpPr>
          <p:cNvPr id="28" name="テキスト ボックス 27"/>
          <p:cNvSpPr txBox="1"/>
          <p:nvPr/>
        </p:nvSpPr>
        <p:spPr>
          <a:xfrm>
            <a:off x="6912058" y="4162564"/>
            <a:ext cx="357352" cy="369332"/>
          </a:xfrm>
          <a:prstGeom prst="rect">
            <a:avLst/>
          </a:prstGeom>
          <a:noFill/>
        </p:spPr>
        <p:txBody>
          <a:bodyPr wrap="square" rtlCol="0">
            <a:spAutoFit/>
          </a:bodyPr>
          <a:lstStyle/>
          <a:p>
            <a:r>
              <a:rPr lang="ja-JP" altLang="en-US" dirty="0" smtClean="0">
                <a:solidFill>
                  <a:srgbClr val="FF0000"/>
                </a:solidFill>
              </a:rPr>
              <a:t>０</a:t>
            </a:r>
            <a:endParaRPr kumimoji="1" lang="ja-JP" altLang="en-US" dirty="0">
              <a:solidFill>
                <a:srgbClr val="FF0000"/>
              </a:solidFill>
            </a:endParaRPr>
          </a:p>
        </p:txBody>
      </p:sp>
      <p:sp>
        <p:nvSpPr>
          <p:cNvPr id="29" name="テキスト ボックス 28"/>
          <p:cNvSpPr txBox="1"/>
          <p:nvPr/>
        </p:nvSpPr>
        <p:spPr>
          <a:xfrm>
            <a:off x="4197947" y="4137280"/>
            <a:ext cx="692606" cy="369332"/>
          </a:xfrm>
          <a:prstGeom prst="rect">
            <a:avLst/>
          </a:prstGeom>
          <a:noFill/>
        </p:spPr>
        <p:txBody>
          <a:bodyPr wrap="square" rtlCol="0">
            <a:spAutoFit/>
          </a:bodyPr>
          <a:lstStyle/>
          <a:p>
            <a:r>
              <a:rPr lang="ja-JP" altLang="en-US" dirty="0" smtClean="0">
                <a:solidFill>
                  <a:srgbClr val="FF0000"/>
                </a:solidFill>
              </a:rPr>
              <a:t>２１</a:t>
            </a:r>
            <a:endParaRPr kumimoji="1" lang="ja-JP" altLang="en-US" dirty="0">
              <a:solidFill>
                <a:srgbClr val="FF0000"/>
              </a:solidFill>
            </a:endParaRPr>
          </a:p>
        </p:txBody>
      </p:sp>
      <p:sp>
        <p:nvSpPr>
          <p:cNvPr id="30" name="テキスト ボックス 29"/>
          <p:cNvSpPr txBox="1"/>
          <p:nvPr/>
        </p:nvSpPr>
        <p:spPr>
          <a:xfrm>
            <a:off x="6925595" y="4654104"/>
            <a:ext cx="352223" cy="369332"/>
          </a:xfrm>
          <a:prstGeom prst="rect">
            <a:avLst/>
          </a:prstGeom>
          <a:noFill/>
        </p:spPr>
        <p:txBody>
          <a:bodyPr wrap="square" rtlCol="0">
            <a:spAutoFit/>
          </a:bodyPr>
          <a:lstStyle/>
          <a:p>
            <a:r>
              <a:rPr lang="ja-JP" altLang="en-US" dirty="0" smtClean="0">
                <a:solidFill>
                  <a:srgbClr val="FF0000"/>
                </a:solidFill>
              </a:rPr>
              <a:t>１</a:t>
            </a:r>
            <a:endParaRPr kumimoji="1" lang="ja-JP" altLang="en-US" dirty="0">
              <a:solidFill>
                <a:srgbClr val="FF0000"/>
              </a:solidFill>
            </a:endParaRPr>
          </a:p>
        </p:txBody>
      </p:sp>
      <p:sp>
        <p:nvSpPr>
          <p:cNvPr id="31" name="テキスト ボックス 30"/>
          <p:cNvSpPr txBox="1"/>
          <p:nvPr/>
        </p:nvSpPr>
        <p:spPr>
          <a:xfrm>
            <a:off x="6238152" y="4659534"/>
            <a:ext cx="816902" cy="369332"/>
          </a:xfrm>
          <a:prstGeom prst="rect">
            <a:avLst/>
          </a:prstGeom>
          <a:noFill/>
        </p:spPr>
        <p:txBody>
          <a:bodyPr wrap="square" rtlCol="0">
            <a:spAutoFit/>
          </a:bodyPr>
          <a:lstStyle/>
          <a:p>
            <a:r>
              <a:rPr lang="ja-JP" altLang="en-US" dirty="0" smtClean="0">
                <a:solidFill>
                  <a:srgbClr val="FF0000"/>
                </a:solidFill>
              </a:rPr>
              <a:t>６０</a:t>
            </a:r>
            <a:endParaRPr kumimoji="1" lang="ja-JP" altLang="en-US" dirty="0">
              <a:solidFill>
                <a:srgbClr val="FF0000"/>
              </a:solidFill>
            </a:endParaRPr>
          </a:p>
        </p:txBody>
      </p:sp>
      <p:sp>
        <p:nvSpPr>
          <p:cNvPr id="32" name="テキスト ボックス 31"/>
          <p:cNvSpPr txBox="1"/>
          <p:nvPr/>
        </p:nvSpPr>
        <p:spPr>
          <a:xfrm>
            <a:off x="8038403" y="4656525"/>
            <a:ext cx="357352" cy="646331"/>
          </a:xfrm>
          <a:prstGeom prst="rect">
            <a:avLst/>
          </a:prstGeom>
          <a:noFill/>
        </p:spPr>
        <p:txBody>
          <a:bodyPr wrap="square" rtlCol="0">
            <a:spAutoFit/>
          </a:bodyPr>
          <a:lstStyle/>
          <a:p>
            <a:r>
              <a:rPr lang="en-US" altLang="ja-JP" dirty="0" smtClean="0">
                <a:solidFill>
                  <a:srgbClr val="FF0000"/>
                </a:solidFill>
              </a:rPr>
              <a:t>0</a:t>
            </a:r>
          </a:p>
          <a:p>
            <a:endParaRPr kumimoji="1" lang="ja-JP" altLang="en-US" dirty="0">
              <a:solidFill>
                <a:srgbClr val="FF0000"/>
              </a:solidFill>
            </a:endParaRPr>
          </a:p>
        </p:txBody>
      </p:sp>
      <p:sp>
        <p:nvSpPr>
          <p:cNvPr id="33" name="テキスト ボックス 32"/>
          <p:cNvSpPr txBox="1"/>
          <p:nvPr/>
        </p:nvSpPr>
        <p:spPr>
          <a:xfrm>
            <a:off x="7510867" y="4649178"/>
            <a:ext cx="357352" cy="369332"/>
          </a:xfrm>
          <a:prstGeom prst="rect">
            <a:avLst/>
          </a:prstGeom>
          <a:noFill/>
        </p:spPr>
        <p:txBody>
          <a:bodyPr wrap="square" rtlCol="0">
            <a:spAutoFit/>
          </a:bodyPr>
          <a:lstStyle/>
          <a:p>
            <a:r>
              <a:rPr lang="ja-JP" altLang="en-US" dirty="0" smtClean="0">
                <a:solidFill>
                  <a:srgbClr val="FF0000"/>
                </a:solidFill>
              </a:rPr>
              <a:t>５</a:t>
            </a:r>
            <a:endParaRPr kumimoji="1" lang="ja-JP" altLang="en-US" dirty="0">
              <a:solidFill>
                <a:srgbClr val="FF0000"/>
              </a:solidFill>
            </a:endParaRPr>
          </a:p>
        </p:txBody>
      </p:sp>
      <p:sp>
        <p:nvSpPr>
          <p:cNvPr id="34" name="テキスト ボックス 33"/>
          <p:cNvSpPr txBox="1"/>
          <p:nvPr/>
        </p:nvSpPr>
        <p:spPr>
          <a:xfrm>
            <a:off x="3147998" y="4655900"/>
            <a:ext cx="397174" cy="369332"/>
          </a:xfrm>
          <a:prstGeom prst="rect">
            <a:avLst/>
          </a:prstGeom>
          <a:noFill/>
        </p:spPr>
        <p:txBody>
          <a:bodyPr wrap="square" rtlCol="0">
            <a:spAutoFit/>
          </a:bodyPr>
          <a:lstStyle/>
          <a:p>
            <a:r>
              <a:rPr lang="ja-JP" altLang="en-US" dirty="0" smtClean="0">
                <a:solidFill>
                  <a:srgbClr val="FF0000"/>
                </a:solidFill>
              </a:rPr>
              <a:t>７</a:t>
            </a:r>
            <a:endParaRPr kumimoji="1" lang="ja-JP" altLang="en-US" dirty="0">
              <a:solidFill>
                <a:srgbClr val="FF0000"/>
              </a:solidFill>
            </a:endParaRPr>
          </a:p>
        </p:txBody>
      </p:sp>
      <p:sp>
        <p:nvSpPr>
          <p:cNvPr id="35" name="テキスト ボックス 34"/>
          <p:cNvSpPr txBox="1"/>
          <p:nvPr/>
        </p:nvSpPr>
        <p:spPr>
          <a:xfrm>
            <a:off x="4197948" y="4655900"/>
            <a:ext cx="866658" cy="369332"/>
          </a:xfrm>
          <a:prstGeom prst="rect">
            <a:avLst/>
          </a:prstGeom>
          <a:noFill/>
        </p:spPr>
        <p:txBody>
          <a:bodyPr wrap="square" rtlCol="0">
            <a:spAutoFit/>
          </a:bodyPr>
          <a:lstStyle/>
          <a:p>
            <a:r>
              <a:rPr kumimoji="1" lang="ja-JP" altLang="en-US" dirty="0" smtClean="0">
                <a:solidFill>
                  <a:srgbClr val="FF0000"/>
                </a:solidFill>
              </a:rPr>
              <a:t>６２</a:t>
            </a:r>
            <a:endParaRPr kumimoji="1" lang="ja-JP" altLang="en-US" dirty="0">
              <a:solidFill>
                <a:srgbClr val="FF0000"/>
              </a:solidFill>
            </a:endParaRPr>
          </a:p>
        </p:txBody>
      </p:sp>
      <p:sp>
        <p:nvSpPr>
          <p:cNvPr id="36" name="テキスト ボックス 35"/>
          <p:cNvSpPr txBox="1"/>
          <p:nvPr/>
        </p:nvSpPr>
        <p:spPr>
          <a:xfrm>
            <a:off x="3723905" y="4655900"/>
            <a:ext cx="357352" cy="369332"/>
          </a:xfrm>
          <a:prstGeom prst="rect">
            <a:avLst/>
          </a:prstGeom>
          <a:noFill/>
        </p:spPr>
        <p:txBody>
          <a:bodyPr wrap="square" rtlCol="0">
            <a:spAutoFit/>
          </a:bodyPr>
          <a:lstStyle/>
          <a:p>
            <a:r>
              <a:rPr lang="ja-JP" altLang="en-US" dirty="0">
                <a:solidFill>
                  <a:srgbClr val="FF0000"/>
                </a:solidFill>
              </a:rPr>
              <a:t>２</a:t>
            </a:r>
            <a:endParaRPr kumimoji="1" lang="ja-JP" altLang="en-US" dirty="0">
              <a:solidFill>
                <a:srgbClr val="FF0000"/>
              </a:solidFill>
            </a:endParaRPr>
          </a:p>
        </p:txBody>
      </p:sp>
      <p:sp>
        <p:nvSpPr>
          <p:cNvPr id="37" name="テキスト ボックス 36"/>
          <p:cNvSpPr txBox="1"/>
          <p:nvPr/>
        </p:nvSpPr>
        <p:spPr>
          <a:xfrm>
            <a:off x="2571375" y="4654104"/>
            <a:ext cx="357352" cy="369332"/>
          </a:xfrm>
          <a:prstGeom prst="rect">
            <a:avLst/>
          </a:prstGeom>
          <a:noFill/>
        </p:spPr>
        <p:txBody>
          <a:bodyPr wrap="square" rtlCol="0">
            <a:spAutoFit/>
          </a:bodyPr>
          <a:lstStyle/>
          <a:p>
            <a:r>
              <a:rPr lang="ja-JP" altLang="en-US" dirty="0" smtClean="0">
                <a:solidFill>
                  <a:srgbClr val="FF0000"/>
                </a:solidFill>
              </a:rPr>
              <a:t>６</a:t>
            </a:r>
            <a:endParaRPr kumimoji="1" lang="ja-JP" altLang="en-US" dirty="0">
              <a:solidFill>
                <a:srgbClr val="FF0000"/>
              </a:solidFill>
            </a:endParaRPr>
          </a:p>
        </p:txBody>
      </p:sp>
      <p:sp>
        <p:nvSpPr>
          <p:cNvPr id="38" name="テキスト ボックス 37"/>
          <p:cNvSpPr txBox="1"/>
          <p:nvPr/>
        </p:nvSpPr>
        <p:spPr>
          <a:xfrm>
            <a:off x="5539853" y="5330032"/>
            <a:ext cx="757547" cy="369332"/>
          </a:xfrm>
          <a:prstGeom prst="rect">
            <a:avLst/>
          </a:prstGeom>
          <a:noFill/>
        </p:spPr>
        <p:txBody>
          <a:bodyPr wrap="square" rtlCol="0">
            <a:spAutoFit/>
          </a:bodyPr>
          <a:lstStyle/>
          <a:p>
            <a:r>
              <a:rPr kumimoji="1" lang="ja-JP" altLang="en-US" dirty="0" smtClean="0">
                <a:solidFill>
                  <a:srgbClr val="FF0000"/>
                </a:solidFill>
              </a:rPr>
              <a:t>３０</a:t>
            </a:r>
            <a:endParaRPr kumimoji="1" lang="ja-JP" altLang="en-US" dirty="0">
              <a:solidFill>
                <a:srgbClr val="FF0000"/>
              </a:solidFill>
            </a:endParaRPr>
          </a:p>
        </p:txBody>
      </p:sp>
      <p:sp>
        <p:nvSpPr>
          <p:cNvPr id="39" name="テキスト ボックス 38"/>
          <p:cNvSpPr txBox="1"/>
          <p:nvPr/>
        </p:nvSpPr>
        <p:spPr>
          <a:xfrm>
            <a:off x="4616814" y="5333065"/>
            <a:ext cx="757547" cy="369332"/>
          </a:xfrm>
          <a:prstGeom prst="rect">
            <a:avLst/>
          </a:prstGeom>
          <a:noFill/>
        </p:spPr>
        <p:txBody>
          <a:bodyPr wrap="square" rtlCol="0">
            <a:spAutoFit/>
          </a:bodyPr>
          <a:lstStyle/>
          <a:p>
            <a:r>
              <a:rPr lang="ja-JP" altLang="en-US" dirty="0" smtClean="0">
                <a:solidFill>
                  <a:srgbClr val="FF0000"/>
                </a:solidFill>
              </a:rPr>
              <a:t>１４</a:t>
            </a:r>
            <a:endParaRPr kumimoji="1" lang="ja-JP" altLang="en-US" dirty="0">
              <a:solidFill>
                <a:srgbClr val="FF0000"/>
              </a:solidFill>
            </a:endParaRPr>
          </a:p>
        </p:txBody>
      </p:sp>
      <p:sp>
        <p:nvSpPr>
          <p:cNvPr id="40" name="テキスト ボックス 39"/>
          <p:cNvSpPr txBox="1"/>
          <p:nvPr/>
        </p:nvSpPr>
        <p:spPr>
          <a:xfrm>
            <a:off x="7575213" y="5333065"/>
            <a:ext cx="757547" cy="369332"/>
          </a:xfrm>
          <a:prstGeom prst="rect">
            <a:avLst/>
          </a:prstGeom>
          <a:noFill/>
        </p:spPr>
        <p:txBody>
          <a:bodyPr wrap="square" rtlCol="0">
            <a:spAutoFit/>
          </a:bodyPr>
          <a:lstStyle/>
          <a:p>
            <a:r>
              <a:rPr kumimoji="1" lang="ja-JP" altLang="en-US" dirty="0" smtClean="0">
                <a:solidFill>
                  <a:srgbClr val="FF0000"/>
                </a:solidFill>
              </a:rPr>
              <a:t>３０</a:t>
            </a:r>
            <a:endParaRPr kumimoji="1" lang="ja-JP" altLang="en-US" dirty="0">
              <a:solidFill>
                <a:srgbClr val="FF0000"/>
              </a:solidFill>
            </a:endParaRPr>
          </a:p>
        </p:txBody>
      </p:sp>
      <p:sp>
        <p:nvSpPr>
          <p:cNvPr id="41" name="テキスト ボックス 40"/>
          <p:cNvSpPr txBox="1"/>
          <p:nvPr/>
        </p:nvSpPr>
        <p:spPr>
          <a:xfrm>
            <a:off x="6723346" y="5328043"/>
            <a:ext cx="525485" cy="369332"/>
          </a:xfrm>
          <a:prstGeom prst="rect">
            <a:avLst/>
          </a:prstGeom>
          <a:noFill/>
        </p:spPr>
        <p:txBody>
          <a:bodyPr wrap="square" rtlCol="0">
            <a:spAutoFit/>
          </a:bodyPr>
          <a:lstStyle/>
          <a:p>
            <a:r>
              <a:rPr lang="ja-JP" altLang="en-US" dirty="0" smtClean="0">
                <a:solidFill>
                  <a:srgbClr val="FF0000"/>
                </a:solidFill>
              </a:rPr>
              <a:t>１</a:t>
            </a:r>
            <a:endParaRPr kumimoji="1" lang="ja-JP" altLang="en-US" dirty="0">
              <a:solidFill>
                <a:srgbClr val="FF0000"/>
              </a:solidFill>
            </a:endParaRPr>
          </a:p>
        </p:txBody>
      </p:sp>
      <p:sp>
        <p:nvSpPr>
          <p:cNvPr id="42" name="テキスト ボックス 41"/>
          <p:cNvSpPr txBox="1"/>
          <p:nvPr/>
        </p:nvSpPr>
        <p:spPr>
          <a:xfrm>
            <a:off x="2554911" y="5328043"/>
            <a:ext cx="757547" cy="369332"/>
          </a:xfrm>
          <a:prstGeom prst="rect">
            <a:avLst/>
          </a:prstGeom>
          <a:noFill/>
        </p:spPr>
        <p:txBody>
          <a:bodyPr wrap="square" rtlCol="0">
            <a:spAutoFit/>
          </a:bodyPr>
          <a:lstStyle/>
          <a:p>
            <a:r>
              <a:rPr lang="ja-JP" altLang="en-US" dirty="0" smtClean="0">
                <a:solidFill>
                  <a:srgbClr val="FF0000"/>
                </a:solidFill>
              </a:rPr>
              <a:t>１３</a:t>
            </a:r>
            <a:endParaRPr kumimoji="1" lang="ja-JP" altLang="en-US" dirty="0">
              <a:solidFill>
                <a:srgbClr val="FF0000"/>
              </a:solidFill>
            </a:endParaRPr>
          </a:p>
        </p:txBody>
      </p:sp>
      <p:sp>
        <p:nvSpPr>
          <p:cNvPr id="43" name="テキスト ボックス 42"/>
          <p:cNvSpPr txBox="1"/>
          <p:nvPr/>
        </p:nvSpPr>
        <p:spPr>
          <a:xfrm>
            <a:off x="3547598" y="5328043"/>
            <a:ext cx="757547" cy="369332"/>
          </a:xfrm>
          <a:prstGeom prst="rect">
            <a:avLst/>
          </a:prstGeom>
          <a:noFill/>
        </p:spPr>
        <p:txBody>
          <a:bodyPr wrap="square" rtlCol="0">
            <a:spAutoFit/>
          </a:bodyPr>
          <a:lstStyle/>
          <a:p>
            <a:r>
              <a:rPr kumimoji="1" lang="ja-JP" altLang="en-US" dirty="0" smtClean="0">
                <a:solidFill>
                  <a:srgbClr val="FF0000"/>
                </a:solidFill>
              </a:rPr>
              <a:t>００</a:t>
            </a:r>
            <a:endParaRPr kumimoji="1" lang="ja-JP" altLang="en-US" dirty="0">
              <a:solidFill>
                <a:srgbClr val="FF0000"/>
              </a:solidFill>
            </a:endParaRPr>
          </a:p>
        </p:txBody>
      </p:sp>
      <p:sp>
        <p:nvSpPr>
          <p:cNvPr id="44" name="テキスト ボックス 43"/>
          <p:cNvSpPr txBox="1"/>
          <p:nvPr/>
        </p:nvSpPr>
        <p:spPr>
          <a:xfrm>
            <a:off x="4992921" y="5858689"/>
            <a:ext cx="1608083" cy="461665"/>
          </a:xfrm>
          <a:prstGeom prst="rect">
            <a:avLst/>
          </a:prstGeom>
          <a:noFill/>
        </p:spPr>
        <p:txBody>
          <a:bodyPr wrap="square" rtlCol="0">
            <a:spAutoFit/>
          </a:bodyPr>
          <a:lstStyle/>
          <a:p>
            <a:r>
              <a:rPr kumimoji="1" lang="ja-JP" altLang="en-US" sz="2400" dirty="0" smtClean="0">
                <a:solidFill>
                  <a:srgbClr val="FF0000"/>
                </a:solidFill>
              </a:rPr>
              <a:t>チームＡ</a:t>
            </a:r>
            <a:endParaRPr kumimoji="1" lang="ja-JP" altLang="en-US" sz="2400" dirty="0">
              <a:solidFill>
                <a:srgbClr val="FF0000"/>
              </a:solidFill>
            </a:endParaRPr>
          </a:p>
        </p:txBody>
      </p:sp>
      <p:sp>
        <p:nvSpPr>
          <p:cNvPr id="45" name="テキスト ボックス 44"/>
          <p:cNvSpPr txBox="1"/>
          <p:nvPr/>
        </p:nvSpPr>
        <p:spPr>
          <a:xfrm>
            <a:off x="7767160" y="5919080"/>
            <a:ext cx="525485" cy="369332"/>
          </a:xfrm>
          <a:prstGeom prst="rect">
            <a:avLst/>
          </a:prstGeom>
          <a:noFill/>
        </p:spPr>
        <p:txBody>
          <a:bodyPr wrap="square" rtlCol="0">
            <a:spAutoFit/>
          </a:bodyPr>
          <a:lstStyle/>
          <a:p>
            <a:r>
              <a:rPr lang="ja-JP" altLang="en-US" dirty="0" smtClean="0">
                <a:solidFill>
                  <a:srgbClr val="FF0000"/>
                </a:solidFill>
              </a:rPr>
              <a:t>１</a:t>
            </a:r>
            <a:endParaRPr kumimoji="1" lang="ja-JP" altLang="en-US" dirty="0">
              <a:solidFill>
                <a:srgbClr val="FF0000"/>
              </a:solidFill>
            </a:endParaRPr>
          </a:p>
        </p:txBody>
      </p:sp>
      <p:sp>
        <p:nvSpPr>
          <p:cNvPr id="46" name="テキスト ボックス 45"/>
          <p:cNvSpPr txBox="1"/>
          <p:nvPr/>
        </p:nvSpPr>
        <p:spPr>
          <a:xfrm>
            <a:off x="5222917" y="3632624"/>
            <a:ext cx="659808" cy="369332"/>
          </a:xfrm>
          <a:prstGeom prst="rect">
            <a:avLst/>
          </a:prstGeom>
          <a:noFill/>
        </p:spPr>
        <p:txBody>
          <a:bodyPr wrap="square" rtlCol="0">
            <a:spAutoFit/>
          </a:bodyPr>
          <a:lstStyle/>
          <a:p>
            <a:r>
              <a:rPr lang="ja-JP" altLang="en-US" dirty="0" smtClean="0">
                <a:solidFill>
                  <a:srgbClr val="FF0000"/>
                </a:solidFill>
              </a:rPr>
              <a:t>２２</a:t>
            </a:r>
            <a:endParaRPr kumimoji="1" lang="ja-JP" altLang="en-US" dirty="0">
              <a:solidFill>
                <a:srgbClr val="FF0000"/>
              </a:solidFill>
            </a:endParaRPr>
          </a:p>
        </p:txBody>
      </p:sp>
      <p:sp>
        <p:nvSpPr>
          <p:cNvPr id="47" name="テキスト ボックス 46"/>
          <p:cNvSpPr txBox="1"/>
          <p:nvPr/>
        </p:nvSpPr>
        <p:spPr>
          <a:xfrm>
            <a:off x="5241391" y="4140901"/>
            <a:ext cx="659808" cy="369332"/>
          </a:xfrm>
          <a:prstGeom prst="rect">
            <a:avLst/>
          </a:prstGeom>
          <a:noFill/>
        </p:spPr>
        <p:txBody>
          <a:bodyPr wrap="square" rtlCol="0">
            <a:spAutoFit/>
          </a:bodyPr>
          <a:lstStyle/>
          <a:p>
            <a:r>
              <a:rPr lang="ja-JP" altLang="en-US" dirty="0" smtClean="0">
                <a:solidFill>
                  <a:srgbClr val="FF0000"/>
                </a:solidFill>
              </a:rPr>
              <a:t>２８</a:t>
            </a:r>
            <a:endParaRPr kumimoji="1" lang="ja-JP" altLang="en-US" dirty="0">
              <a:solidFill>
                <a:srgbClr val="FF0000"/>
              </a:solidFill>
            </a:endParaRPr>
          </a:p>
        </p:txBody>
      </p:sp>
      <p:sp>
        <p:nvSpPr>
          <p:cNvPr id="48" name="テキスト ボックス 47"/>
          <p:cNvSpPr txBox="1"/>
          <p:nvPr/>
        </p:nvSpPr>
        <p:spPr>
          <a:xfrm>
            <a:off x="5268198" y="3147320"/>
            <a:ext cx="659808" cy="369332"/>
          </a:xfrm>
          <a:prstGeom prst="rect">
            <a:avLst/>
          </a:prstGeom>
          <a:noFill/>
        </p:spPr>
        <p:txBody>
          <a:bodyPr wrap="square" rtlCol="0">
            <a:spAutoFit/>
          </a:bodyPr>
          <a:lstStyle/>
          <a:p>
            <a:r>
              <a:rPr lang="ja-JP" altLang="en-US" dirty="0" smtClean="0">
                <a:solidFill>
                  <a:srgbClr val="FF0000"/>
                </a:solidFill>
              </a:rPr>
              <a:t>３４</a:t>
            </a:r>
            <a:endParaRPr kumimoji="1" lang="ja-JP" altLang="en-US" dirty="0">
              <a:solidFill>
                <a:srgbClr val="FF0000"/>
              </a:solidFill>
            </a:endParaRPr>
          </a:p>
        </p:txBody>
      </p:sp>
      <p:sp>
        <p:nvSpPr>
          <p:cNvPr id="49" name="テキスト ボックス 48"/>
          <p:cNvSpPr txBox="1"/>
          <p:nvPr/>
        </p:nvSpPr>
        <p:spPr>
          <a:xfrm>
            <a:off x="5258818" y="4649178"/>
            <a:ext cx="659808" cy="369332"/>
          </a:xfrm>
          <a:prstGeom prst="rect">
            <a:avLst/>
          </a:prstGeom>
          <a:noFill/>
        </p:spPr>
        <p:txBody>
          <a:bodyPr wrap="square" rtlCol="0">
            <a:spAutoFit/>
          </a:bodyPr>
          <a:lstStyle/>
          <a:p>
            <a:r>
              <a:rPr lang="ja-JP" altLang="en-US" dirty="0" smtClean="0">
                <a:solidFill>
                  <a:srgbClr val="FF0000"/>
                </a:solidFill>
              </a:rPr>
              <a:t>８４</a:t>
            </a:r>
            <a:endParaRPr kumimoji="1" lang="ja-JP" altLang="en-US" dirty="0">
              <a:solidFill>
                <a:srgbClr val="FF0000"/>
              </a:solidFill>
            </a:endParaRPr>
          </a:p>
        </p:txBody>
      </p:sp>
    </p:spTree>
    <p:extLst>
      <p:ext uri="{BB962C8B-B14F-4D97-AF65-F5344CB8AC3E}">
        <p14:creationId xmlns:p14="http://schemas.microsoft.com/office/powerpoint/2010/main" val="213452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fade">
                                      <p:cBhvr>
                                        <p:cTn id="19" dur="500"/>
                                        <p:tgtEl>
                                          <p:spTgt spid="4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500"/>
                                        <p:tgtEl>
                                          <p:spTgt spid="2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500"/>
                                        <p:tgtEl>
                                          <p:spTgt spid="1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6"/>
                                        </p:tgtEl>
                                        <p:attrNameLst>
                                          <p:attrName>style.visibility</p:attrName>
                                        </p:attrNameLst>
                                      </p:cBhvr>
                                      <p:to>
                                        <p:strVal val="visible"/>
                                      </p:to>
                                    </p:set>
                                    <p:animEffect transition="in" filter="fade">
                                      <p:cBhvr>
                                        <p:cTn id="48" dur="500"/>
                                        <p:tgtEl>
                                          <p:spTgt spid="46"/>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500"/>
                                        <p:tgtEl>
                                          <p:spTgt spid="1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fade">
                                      <p:cBhvr>
                                        <p:cTn id="54" dur="500"/>
                                        <p:tgtEl>
                                          <p:spTgt spid="16"/>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fade">
                                      <p:cBhvr>
                                        <p:cTn id="57" dur="500"/>
                                        <p:tgtEl>
                                          <p:spTgt spid="1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500"/>
                                        <p:tgtEl>
                                          <p:spTgt spid="22"/>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fade">
                                      <p:cBhvr>
                                        <p:cTn id="65" dur="500"/>
                                        <p:tgtEl>
                                          <p:spTgt spid="24"/>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fade">
                                      <p:cBhvr>
                                        <p:cTn id="68" dur="500"/>
                                        <p:tgtEl>
                                          <p:spTgt spid="27"/>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500"/>
                                        <p:tgtEl>
                                          <p:spTgt spid="26"/>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500"/>
                                        <p:tgtEl>
                                          <p:spTgt spid="29"/>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47"/>
                                        </p:tgtEl>
                                        <p:attrNameLst>
                                          <p:attrName>style.visibility</p:attrName>
                                        </p:attrNameLst>
                                      </p:cBhvr>
                                      <p:to>
                                        <p:strVal val="visible"/>
                                      </p:to>
                                    </p:set>
                                    <p:animEffect transition="in" filter="fade">
                                      <p:cBhvr>
                                        <p:cTn id="77" dur="500"/>
                                        <p:tgtEl>
                                          <p:spTgt spid="47"/>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fade">
                                      <p:cBhvr>
                                        <p:cTn id="80" dur="500"/>
                                        <p:tgtEl>
                                          <p:spTgt spid="25"/>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28"/>
                                        </p:tgtEl>
                                        <p:attrNameLst>
                                          <p:attrName>style.visibility</p:attrName>
                                        </p:attrNameLst>
                                      </p:cBhvr>
                                      <p:to>
                                        <p:strVal val="visible"/>
                                      </p:to>
                                    </p:set>
                                    <p:animEffect transition="in" filter="fade">
                                      <p:cBhvr>
                                        <p:cTn id="83" dur="500"/>
                                        <p:tgtEl>
                                          <p:spTgt spid="28"/>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fade">
                                      <p:cBhvr>
                                        <p:cTn id="86" dur="500"/>
                                        <p:tgtEl>
                                          <p:spTgt spid="18"/>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fade">
                                      <p:cBhvr>
                                        <p:cTn id="89" dur="500"/>
                                        <p:tgtEl>
                                          <p:spTgt spid="23"/>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37"/>
                                        </p:tgtEl>
                                        <p:attrNameLst>
                                          <p:attrName>style.visibility</p:attrName>
                                        </p:attrNameLst>
                                      </p:cBhvr>
                                      <p:to>
                                        <p:strVal val="visible"/>
                                      </p:to>
                                    </p:set>
                                    <p:animEffect transition="in" filter="fade">
                                      <p:cBhvr>
                                        <p:cTn id="94" dur="500"/>
                                        <p:tgtEl>
                                          <p:spTgt spid="37"/>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6"/>
                                        </p:tgtEl>
                                        <p:attrNameLst>
                                          <p:attrName>style.visibility</p:attrName>
                                        </p:attrNameLst>
                                      </p:cBhvr>
                                      <p:to>
                                        <p:strVal val="visible"/>
                                      </p:to>
                                    </p:set>
                                    <p:animEffect transition="in" filter="fade">
                                      <p:cBhvr>
                                        <p:cTn id="100" dur="500"/>
                                        <p:tgtEl>
                                          <p:spTgt spid="36"/>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5"/>
                                        </p:tgtEl>
                                        <p:attrNameLst>
                                          <p:attrName>style.visibility</p:attrName>
                                        </p:attrNameLst>
                                      </p:cBhvr>
                                      <p:to>
                                        <p:strVal val="visible"/>
                                      </p:to>
                                    </p:set>
                                    <p:animEffect transition="in" filter="fade">
                                      <p:cBhvr>
                                        <p:cTn id="103" dur="500"/>
                                        <p:tgtEl>
                                          <p:spTgt spid="35"/>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49"/>
                                        </p:tgtEl>
                                        <p:attrNameLst>
                                          <p:attrName>style.visibility</p:attrName>
                                        </p:attrNameLst>
                                      </p:cBhvr>
                                      <p:to>
                                        <p:strVal val="visible"/>
                                      </p:to>
                                    </p:set>
                                    <p:animEffect transition="in" filter="fade">
                                      <p:cBhvr>
                                        <p:cTn id="106" dur="500"/>
                                        <p:tgtEl>
                                          <p:spTgt spid="49"/>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1"/>
                                        </p:tgtEl>
                                        <p:attrNameLst>
                                          <p:attrName>style.visibility</p:attrName>
                                        </p:attrNameLst>
                                      </p:cBhvr>
                                      <p:to>
                                        <p:strVal val="visible"/>
                                      </p:to>
                                    </p:set>
                                    <p:animEffect transition="in" filter="fade">
                                      <p:cBhvr>
                                        <p:cTn id="109" dur="500"/>
                                        <p:tgtEl>
                                          <p:spTgt spid="31"/>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0"/>
                                        </p:tgtEl>
                                        <p:attrNameLst>
                                          <p:attrName>style.visibility</p:attrName>
                                        </p:attrNameLst>
                                      </p:cBhvr>
                                      <p:to>
                                        <p:strVal val="visible"/>
                                      </p:to>
                                    </p:set>
                                    <p:animEffect transition="in" filter="fade">
                                      <p:cBhvr>
                                        <p:cTn id="112" dur="500"/>
                                        <p:tgtEl>
                                          <p:spTgt spid="30"/>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33"/>
                                        </p:tgtEl>
                                        <p:attrNameLst>
                                          <p:attrName>style.visibility</p:attrName>
                                        </p:attrNameLst>
                                      </p:cBhvr>
                                      <p:to>
                                        <p:strVal val="visible"/>
                                      </p:to>
                                    </p:set>
                                    <p:animEffect transition="in" filter="fade">
                                      <p:cBhvr>
                                        <p:cTn id="115" dur="500"/>
                                        <p:tgtEl>
                                          <p:spTgt spid="33"/>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32"/>
                                        </p:tgtEl>
                                        <p:attrNameLst>
                                          <p:attrName>style.visibility</p:attrName>
                                        </p:attrNameLst>
                                      </p:cBhvr>
                                      <p:to>
                                        <p:strVal val="visible"/>
                                      </p:to>
                                    </p:set>
                                    <p:animEffect transition="in" filter="fade">
                                      <p:cBhvr>
                                        <p:cTn id="118" dur="500"/>
                                        <p:tgtEl>
                                          <p:spTgt spid="32"/>
                                        </p:tgtEl>
                                      </p:cBhvr>
                                    </p:animEffec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grpId="0" nodeType="clickEffect">
                                  <p:stCondLst>
                                    <p:cond delay="0"/>
                                  </p:stCondLst>
                                  <p:childTnLst>
                                    <p:set>
                                      <p:cBhvr>
                                        <p:cTn id="122" dur="1" fill="hold">
                                          <p:stCondLst>
                                            <p:cond delay="0"/>
                                          </p:stCondLst>
                                        </p:cTn>
                                        <p:tgtEl>
                                          <p:spTgt spid="42"/>
                                        </p:tgtEl>
                                        <p:attrNameLst>
                                          <p:attrName>style.visibility</p:attrName>
                                        </p:attrNameLst>
                                      </p:cBhvr>
                                      <p:to>
                                        <p:strVal val="visible"/>
                                      </p:to>
                                    </p:set>
                                    <p:animEffect transition="in" filter="fade">
                                      <p:cBhvr>
                                        <p:cTn id="123" dur="500"/>
                                        <p:tgtEl>
                                          <p:spTgt spid="42"/>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43"/>
                                        </p:tgtEl>
                                        <p:attrNameLst>
                                          <p:attrName>style.visibility</p:attrName>
                                        </p:attrNameLst>
                                      </p:cBhvr>
                                      <p:to>
                                        <p:strVal val="visible"/>
                                      </p:to>
                                    </p:set>
                                    <p:animEffect transition="in" filter="fade">
                                      <p:cBhvr>
                                        <p:cTn id="126" dur="500"/>
                                        <p:tgtEl>
                                          <p:spTgt spid="43"/>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39"/>
                                        </p:tgtEl>
                                        <p:attrNameLst>
                                          <p:attrName>style.visibility</p:attrName>
                                        </p:attrNameLst>
                                      </p:cBhvr>
                                      <p:to>
                                        <p:strVal val="visible"/>
                                      </p:to>
                                    </p:set>
                                    <p:animEffect transition="in" filter="fade">
                                      <p:cBhvr>
                                        <p:cTn id="129" dur="500"/>
                                        <p:tgtEl>
                                          <p:spTgt spid="39"/>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38"/>
                                        </p:tgtEl>
                                        <p:attrNameLst>
                                          <p:attrName>style.visibility</p:attrName>
                                        </p:attrNameLst>
                                      </p:cBhvr>
                                      <p:to>
                                        <p:strVal val="visible"/>
                                      </p:to>
                                    </p:set>
                                    <p:animEffect transition="in" filter="fade">
                                      <p:cBhvr>
                                        <p:cTn id="132" dur="500"/>
                                        <p:tgtEl>
                                          <p:spTgt spid="38"/>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41"/>
                                        </p:tgtEl>
                                        <p:attrNameLst>
                                          <p:attrName>style.visibility</p:attrName>
                                        </p:attrNameLst>
                                      </p:cBhvr>
                                      <p:to>
                                        <p:strVal val="visible"/>
                                      </p:to>
                                    </p:set>
                                    <p:animEffect transition="in" filter="fade">
                                      <p:cBhvr>
                                        <p:cTn id="135" dur="500"/>
                                        <p:tgtEl>
                                          <p:spTgt spid="41"/>
                                        </p:tgtEl>
                                      </p:cBhvr>
                                    </p:animEffect>
                                  </p:childTnLst>
                                </p:cTn>
                              </p:par>
                              <p:par>
                                <p:cTn id="136" presetID="10" presetClass="entr" presetSubtype="0" fill="hold" grpId="0" nodeType="withEffect">
                                  <p:stCondLst>
                                    <p:cond delay="0"/>
                                  </p:stCondLst>
                                  <p:childTnLst>
                                    <p:set>
                                      <p:cBhvr>
                                        <p:cTn id="137" dur="1" fill="hold">
                                          <p:stCondLst>
                                            <p:cond delay="0"/>
                                          </p:stCondLst>
                                        </p:cTn>
                                        <p:tgtEl>
                                          <p:spTgt spid="40"/>
                                        </p:tgtEl>
                                        <p:attrNameLst>
                                          <p:attrName>style.visibility</p:attrName>
                                        </p:attrNameLst>
                                      </p:cBhvr>
                                      <p:to>
                                        <p:strVal val="visible"/>
                                      </p:to>
                                    </p:set>
                                    <p:animEffect transition="in" filter="fade">
                                      <p:cBhvr>
                                        <p:cTn id="138" dur="500"/>
                                        <p:tgtEl>
                                          <p:spTgt spid="40"/>
                                        </p:tgtEl>
                                      </p:cBhvr>
                                    </p:animEffect>
                                  </p:childTnLst>
                                </p:cTn>
                              </p:par>
                            </p:childTnLst>
                          </p:cTn>
                        </p:par>
                      </p:childTnLst>
                    </p:cTn>
                  </p:par>
                  <p:par>
                    <p:cTn id="139" fill="hold">
                      <p:stCondLst>
                        <p:cond delay="indefinite"/>
                      </p:stCondLst>
                      <p:childTnLst>
                        <p:par>
                          <p:cTn id="140" fill="hold">
                            <p:stCondLst>
                              <p:cond delay="0"/>
                            </p:stCondLst>
                            <p:childTnLst>
                              <p:par>
                                <p:cTn id="141" presetID="10" presetClass="entr" presetSubtype="0" fill="hold" grpId="0" nodeType="clickEffect">
                                  <p:stCondLst>
                                    <p:cond delay="0"/>
                                  </p:stCondLst>
                                  <p:childTnLst>
                                    <p:set>
                                      <p:cBhvr>
                                        <p:cTn id="142" dur="1" fill="hold">
                                          <p:stCondLst>
                                            <p:cond delay="0"/>
                                          </p:stCondLst>
                                        </p:cTn>
                                        <p:tgtEl>
                                          <p:spTgt spid="44"/>
                                        </p:tgtEl>
                                        <p:attrNameLst>
                                          <p:attrName>style.visibility</p:attrName>
                                        </p:attrNameLst>
                                      </p:cBhvr>
                                      <p:to>
                                        <p:strVal val="visible"/>
                                      </p:to>
                                    </p:set>
                                    <p:animEffect transition="in" filter="fade">
                                      <p:cBhvr>
                                        <p:cTn id="143" dur="500"/>
                                        <p:tgtEl>
                                          <p:spTgt spid="44"/>
                                        </p:tgtEl>
                                      </p:cBhvr>
                                    </p:animEffect>
                                  </p:childTnLst>
                                </p:cTn>
                              </p:par>
                              <p:par>
                                <p:cTn id="144" presetID="10" presetClass="entr" presetSubtype="0" fill="hold" grpId="0" nodeType="withEffect">
                                  <p:stCondLst>
                                    <p:cond delay="0"/>
                                  </p:stCondLst>
                                  <p:childTnLst>
                                    <p:set>
                                      <p:cBhvr>
                                        <p:cTn id="145" dur="1" fill="hold">
                                          <p:stCondLst>
                                            <p:cond delay="0"/>
                                          </p:stCondLst>
                                        </p:cTn>
                                        <p:tgtEl>
                                          <p:spTgt spid="45"/>
                                        </p:tgtEl>
                                        <p:attrNameLst>
                                          <p:attrName>style.visibility</p:attrName>
                                        </p:attrNameLst>
                                      </p:cBhvr>
                                      <p:to>
                                        <p:strVal val="visible"/>
                                      </p:to>
                                    </p:set>
                                    <p:animEffect transition="in" filter="fade">
                                      <p:cBhvr>
                                        <p:cTn id="146"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710847" y="1147313"/>
            <a:ext cx="3775393" cy="707886"/>
          </a:xfrm>
          <a:prstGeom prst="rect">
            <a:avLst/>
          </a:prstGeom>
          <a:noFill/>
        </p:spPr>
        <p:txBody>
          <a:bodyPr wrap="none" rtlCol="0">
            <a:spAutoFit/>
          </a:bodyPr>
          <a:lstStyle/>
          <a:p>
            <a:r>
              <a:rPr kumimoji="1" lang="ja-JP" altLang="en-US" sz="4000" dirty="0" smtClean="0">
                <a:latin typeface="ＭＳ ゴシック" panose="020B0609070205080204" pitchFamily="49" charset="-128"/>
                <a:ea typeface="ＭＳ ゴシック" panose="020B0609070205080204" pitchFamily="49" charset="-128"/>
              </a:rPr>
              <a:t>公式記録記入法</a:t>
            </a:r>
            <a:endParaRPr kumimoji="1" lang="ja-JP" altLang="en-US" sz="4000" dirty="0">
              <a:latin typeface="ＭＳ ゴシック" panose="020B0609070205080204" pitchFamily="49" charset="-128"/>
              <a:ea typeface="ＭＳ ゴシック" panose="020B0609070205080204" pitchFamily="49" charset="-128"/>
            </a:endParaRPr>
          </a:p>
        </p:txBody>
      </p:sp>
      <p:sp>
        <p:nvSpPr>
          <p:cNvPr id="7" name="テキスト ボックス 6"/>
          <p:cNvSpPr txBox="1"/>
          <p:nvPr/>
        </p:nvSpPr>
        <p:spPr>
          <a:xfrm>
            <a:off x="2432650" y="2521059"/>
            <a:ext cx="7729268" cy="2246769"/>
          </a:xfrm>
          <a:prstGeom prst="rect">
            <a:avLst/>
          </a:prstGeom>
          <a:noFill/>
        </p:spPr>
        <p:txBody>
          <a:bodyPr wrap="square" rtlCol="0">
            <a:spAutoFit/>
          </a:bodyPr>
          <a:lstStyle/>
          <a:p>
            <a:r>
              <a:rPr kumimoji="1" lang="ja-JP" altLang="en-US" sz="2800" dirty="0" smtClean="0"/>
              <a:t>第１　試合経過の記録方法</a:t>
            </a:r>
            <a:endParaRPr kumimoji="1" lang="en-US" altLang="ja-JP" sz="2800" dirty="0" smtClean="0"/>
          </a:p>
          <a:p>
            <a:r>
              <a:rPr lang="ja-JP" altLang="en-US" sz="2800" dirty="0" smtClean="0"/>
              <a:t>　　　（公式記録用紙への記入方法）</a:t>
            </a:r>
            <a:endParaRPr lang="en-US" altLang="ja-JP" sz="2800" dirty="0" smtClean="0"/>
          </a:p>
          <a:p>
            <a:endParaRPr lang="en-US" altLang="ja-JP" sz="2800" dirty="0" smtClean="0"/>
          </a:p>
          <a:p>
            <a:endParaRPr kumimoji="1" lang="en-US" altLang="ja-JP" sz="2800" dirty="0"/>
          </a:p>
          <a:p>
            <a:r>
              <a:rPr lang="ja-JP" altLang="en-US" sz="2800" dirty="0" smtClean="0"/>
              <a:t>第２　試合結果記録方法</a:t>
            </a:r>
            <a:endParaRPr kumimoji="1" lang="ja-JP" altLang="en-US" sz="2800" dirty="0"/>
          </a:p>
        </p:txBody>
      </p:sp>
    </p:spTree>
    <p:extLst>
      <p:ext uri="{BB962C8B-B14F-4D97-AF65-F5344CB8AC3E}">
        <p14:creationId xmlns:p14="http://schemas.microsoft.com/office/powerpoint/2010/main" val="17525426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694587" y="303392"/>
            <a:ext cx="8596668" cy="662653"/>
          </a:xfrm>
          <a:prstGeom prst="rect">
            <a:avLst/>
          </a:prstGeom>
        </p:spPr>
        <p:txBody>
          <a:bodyPr>
            <a:normAutofit fontScale="60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smtClean="0"/>
              <a:t>第１　試合経過の記録方法</a:t>
            </a:r>
            <a:r>
              <a:rPr lang="ja-JP" altLang="en-US" dirty="0"/>
              <a:t>（公式記録用紙への記入方法について</a:t>
            </a:r>
            <a:r>
              <a:rPr lang="ja-JP" altLang="en-US" dirty="0" smtClean="0"/>
              <a:t>）</a:t>
            </a:r>
            <a:r>
              <a:rPr lang="en-US" altLang="ja-JP" dirty="0" smtClean="0"/>
              <a:t/>
            </a:r>
            <a:br>
              <a:rPr lang="en-US" altLang="ja-JP" dirty="0" smtClean="0"/>
            </a:br>
            <a:endParaRPr lang="ja-JP" altLang="en-US" dirty="0"/>
          </a:p>
        </p:txBody>
      </p:sp>
      <p:sp>
        <p:nvSpPr>
          <p:cNvPr id="3" name="テキスト ボックス 2"/>
          <p:cNvSpPr txBox="1"/>
          <p:nvPr/>
        </p:nvSpPr>
        <p:spPr>
          <a:xfrm>
            <a:off x="948905" y="836763"/>
            <a:ext cx="2709396" cy="523220"/>
          </a:xfrm>
          <a:prstGeom prst="rect">
            <a:avLst/>
          </a:prstGeom>
          <a:noFill/>
        </p:spPr>
        <p:txBody>
          <a:bodyPr wrap="none" rtlCol="0">
            <a:spAutoFit/>
          </a:bodyPr>
          <a:lstStyle/>
          <a:p>
            <a:r>
              <a:rPr lang="ja-JP" altLang="en-US" sz="2800" b="1" dirty="0" smtClean="0">
                <a:latin typeface="ＭＳ ゴシック" panose="020B0609070205080204" pitchFamily="49" charset="-128"/>
                <a:ea typeface="ＭＳ ゴシック" panose="020B0609070205080204" pitchFamily="49" charset="-128"/>
              </a:rPr>
              <a:t>６</a:t>
            </a:r>
            <a:r>
              <a:rPr kumimoji="1" lang="ja-JP" altLang="en-US" sz="2800" b="1" dirty="0" smtClean="0">
                <a:latin typeface="ＭＳ ゴシック" panose="020B0609070205080204" pitchFamily="49" charset="-128"/>
                <a:ea typeface="ＭＳ ゴシック" panose="020B0609070205080204" pitchFamily="49" charset="-128"/>
              </a:rPr>
              <a:t>．試合終了後</a:t>
            </a:r>
            <a:endParaRPr kumimoji="1" lang="ja-JP" altLang="en-US" sz="2800" b="1" dirty="0">
              <a:latin typeface="ＭＳ ゴシック" panose="020B0609070205080204" pitchFamily="49" charset="-128"/>
              <a:ea typeface="ＭＳ ゴシック" panose="020B0609070205080204" pitchFamily="49"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38" y="1557337"/>
            <a:ext cx="10021330" cy="4559258"/>
          </a:xfrm>
          <a:prstGeom prst="rect">
            <a:avLst/>
          </a:prstGeom>
        </p:spPr>
      </p:pic>
    </p:spTree>
    <p:extLst>
      <p:ext uri="{BB962C8B-B14F-4D97-AF65-F5344CB8AC3E}">
        <p14:creationId xmlns:p14="http://schemas.microsoft.com/office/powerpoint/2010/main" val="40899140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2178927" y="966044"/>
            <a:ext cx="6029654" cy="5550486"/>
          </a:xfrm>
          <a:prstGeom prst="rect">
            <a:avLst/>
          </a:prstGeom>
        </p:spPr>
      </p:pic>
      <p:sp>
        <p:nvSpPr>
          <p:cNvPr id="3" name="タイトル 1"/>
          <p:cNvSpPr txBox="1">
            <a:spLocks/>
          </p:cNvSpPr>
          <p:nvPr/>
        </p:nvSpPr>
        <p:spPr>
          <a:xfrm>
            <a:off x="694587" y="307561"/>
            <a:ext cx="8596668" cy="658483"/>
          </a:xfrm>
          <a:prstGeom prst="rect">
            <a:avLst/>
          </a:prstGeom>
        </p:spPr>
        <p:txBody>
          <a:bodyPr>
            <a:normAutofit fontScale="60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smtClean="0"/>
              <a:t>第１　試合経過の記録方法</a:t>
            </a:r>
            <a:r>
              <a:rPr lang="ja-JP" altLang="en-US" dirty="0"/>
              <a:t>（公式記録用紙への記入方法について</a:t>
            </a:r>
            <a:r>
              <a:rPr lang="ja-JP" altLang="en-US" dirty="0" smtClean="0"/>
              <a:t>）</a:t>
            </a:r>
            <a:r>
              <a:rPr lang="en-US" altLang="ja-JP" dirty="0" smtClean="0"/>
              <a:t/>
            </a:r>
            <a:br>
              <a:rPr lang="en-US" altLang="ja-JP" dirty="0" smtClean="0"/>
            </a:br>
            <a:endParaRPr lang="ja-JP" altLang="en-US" dirty="0"/>
          </a:p>
        </p:txBody>
      </p:sp>
      <p:sp>
        <p:nvSpPr>
          <p:cNvPr id="4" name="左中かっこ 3"/>
          <p:cNvSpPr/>
          <p:nvPr/>
        </p:nvSpPr>
        <p:spPr>
          <a:xfrm>
            <a:off x="4298731" y="4624552"/>
            <a:ext cx="350519" cy="987972"/>
          </a:xfrm>
          <a:prstGeom prst="leftBrace">
            <a:avLst>
              <a:gd name="adj1" fmla="val 8333"/>
              <a:gd name="adj2" fmla="val 2127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右中かっこ 4"/>
          <p:cNvSpPr/>
          <p:nvPr/>
        </p:nvSpPr>
        <p:spPr>
          <a:xfrm>
            <a:off x="5780690" y="4624552"/>
            <a:ext cx="315311" cy="987972"/>
          </a:xfrm>
          <a:prstGeom prst="rightBrace">
            <a:avLst>
              <a:gd name="adj1" fmla="val 8333"/>
              <a:gd name="adj2" fmla="val 20213"/>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3268717" y="2511972"/>
            <a:ext cx="1818290" cy="369332"/>
          </a:xfrm>
          <a:prstGeom prst="rect">
            <a:avLst/>
          </a:prstGeom>
          <a:noFill/>
        </p:spPr>
        <p:txBody>
          <a:bodyPr wrap="square" rtlCol="0">
            <a:spAutoFit/>
          </a:bodyPr>
          <a:lstStyle/>
          <a:p>
            <a:r>
              <a:rPr kumimoji="1" lang="ja-JP" altLang="en-US" dirty="0" smtClean="0"/>
              <a:t>連盟　太郎</a:t>
            </a:r>
            <a:endParaRPr kumimoji="1" lang="ja-JP" altLang="en-US" dirty="0"/>
          </a:p>
        </p:txBody>
      </p:sp>
      <p:sp>
        <p:nvSpPr>
          <p:cNvPr id="7" name="テキスト ボックス 6"/>
          <p:cNvSpPr txBox="1"/>
          <p:nvPr/>
        </p:nvSpPr>
        <p:spPr>
          <a:xfrm>
            <a:off x="3268717" y="3244334"/>
            <a:ext cx="1818290" cy="369332"/>
          </a:xfrm>
          <a:prstGeom prst="rect">
            <a:avLst/>
          </a:prstGeom>
          <a:noFill/>
        </p:spPr>
        <p:txBody>
          <a:bodyPr wrap="square" rtlCol="0">
            <a:spAutoFit/>
          </a:bodyPr>
          <a:lstStyle/>
          <a:p>
            <a:r>
              <a:rPr lang="ja-JP" altLang="en-US" dirty="0" smtClean="0"/>
              <a:t>茨</a:t>
            </a:r>
            <a:r>
              <a:rPr lang="ja-JP" altLang="en-US" dirty="0"/>
              <a:t>木</a:t>
            </a:r>
            <a:r>
              <a:rPr kumimoji="1" lang="ja-JP" altLang="en-US" dirty="0" smtClean="0"/>
              <a:t>　花子</a:t>
            </a:r>
            <a:endParaRPr kumimoji="1" lang="ja-JP" altLang="en-US" dirty="0"/>
          </a:p>
        </p:txBody>
      </p:sp>
      <p:sp>
        <p:nvSpPr>
          <p:cNvPr id="8" name="テキスト ボックス 7"/>
          <p:cNvSpPr txBox="1"/>
          <p:nvPr/>
        </p:nvSpPr>
        <p:spPr>
          <a:xfrm>
            <a:off x="3268717" y="3881003"/>
            <a:ext cx="1818290" cy="369332"/>
          </a:xfrm>
          <a:prstGeom prst="rect">
            <a:avLst/>
          </a:prstGeom>
          <a:noFill/>
        </p:spPr>
        <p:txBody>
          <a:bodyPr wrap="square" rtlCol="0">
            <a:spAutoFit/>
          </a:bodyPr>
          <a:lstStyle/>
          <a:p>
            <a:r>
              <a:rPr kumimoji="1" lang="ja-JP" altLang="en-US" dirty="0" smtClean="0"/>
              <a:t>大阪　次郎　</a:t>
            </a:r>
            <a:endParaRPr kumimoji="1" lang="ja-JP" altLang="en-US" dirty="0"/>
          </a:p>
        </p:txBody>
      </p:sp>
      <p:sp>
        <p:nvSpPr>
          <p:cNvPr id="9" name="テキスト ボックス 8"/>
          <p:cNvSpPr txBox="1"/>
          <p:nvPr/>
        </p:nvSpPr>
        <p:spPr>
          <a:xfrm>
            <a:off x="2942108" y="4647950"/>
            <a:ext cx="1818290" cy="369332"/>
          </a:xfrm>
          <a:prstGeom prst="rect">
            <a:avLst/>
          </a:prstGeom>
          <a:noFill/>
        </p:spPr>
        <p:txBody>
          <a:bodyPr wrap="square" rtlCol="0">
            <a:spAutoFit/>
          </a:bodyPr>
          <a:lstStyle/>
          <a:p>
            <a:r>
              <a:rPr kumimoji="1" lang="ja-JP" altLang="en-US" dirty="0" smtClean="0"/>
              <a:t>チームＣ　</a:t>
            </a:r>
            <a:endParaRPr kumimoji="1" lang="ja-JP" altLang="en-US" dirty="0"/>
          </a:p>
        </p:txBody>
      </p:sp>
      <p:sp>
        <p:nvSpPr>
          <p:cNvPr id="10" name="テキスト ボックス 9"/>
          <p:cNvSpPr txBox="1"/>
          <p:nvPr/>
        </p:nvSpPr>
        <p:spPr>
          <a:xfrm>
            <a:off x="6318296" y="4647950"/>
            <a:ext cx="1818290" cy="369332"/>
          </a:xfrm>
          <a:prstGeom prst="rect">
            <a:avLst/>
          </a:prstGeom>
          <a:noFill/>
        </p:spPr>
        <p:txBody>
          <a:bodyPr wrap="square" rtlCol="0">
            <a:spAutoFit/>
          </a:bodyPr>
          <a:lstStyle/>
          <a:p>
            <a:r>
              <a:rPr kumimoji="1" lang="ja-JP" altLang="en-US" dirty="0" smtClean="0"/>
              <a:t>チームＣ（Ｄ）　</a:t>
            </a:r>
            <a:endParaRPr kumimoji="1" lang="ja-JP" altLang="en-US" dirty="0"/>
          </a:p>
        </p:txBody>
      </p:sp>
      <p:sp>
        <p:nvSpPr>
          <p:cNvPr id="11" name="テキスト ボックス 10"/>
          <p:cNvSpPr txBox="1"/>
          <p:nvPr/>
        </p:nvSpPr>
        <p:spPr>
          <a:xfrm>
            <a:off x="2229430" y="6001143"/>
            <a:ext cx="1818290" cy="307777"/>
          </a:xfrm>
          <a:prstGeom prst="rect">
            <a:avLst/>
          </a:prstGeom>
          <a:noFill/>
        </p:spPr>
        <p:txBody>
          <a:bodyPr wrap="square" rtlCol="0">
            <a:spAutoFit/>
          </a:bodyPr>
          <a:lstStyle/>
          <a:p>
            <a:r>
              <a:rPr lang="ja-JP" altLang="en-US" sz="1400" dirty="0" smtClean="0">
                <a:solidFill>
                  <a:srgbClr val="FF0000"/>
                </a:solidFill>
              </a:rPr>
              <a:t>チームキャプテン名</a:t>
            </a:r>
            <a:endParaRPr kumimoji="1" lang="ja-JP" altLang="en-US" sz="1400" dirty="0">
              <a:solidFill>
                <a:srgbClr val="FF0000"/>
              </a:solidFill>
            </a:endParaRPr>
          </a:p>
        </p:txBody>
      </p:sp>
      <p:sp>
        <p:nvSpPr>
          <p:cNvPr id="12" name="テキスト ボックス 11"/>
          <p:cNvSpPr txBox="1"/>
          <p:nvPr/>
        </p:nvSpPr>
        <p:spPr>
          <a:xfrm>
            <a:off x="6390291" y="6001142"/>
            <a:ext cx="1818290" cy="307777"/>
          </a:xfrm>
          <a:prstGeom prst="rect">
            <a:avLst/>
          </a:prstGeom>
          <a:noFill/>
        </p:spPr>
        <p:txBody>
          <a:bodyPr wrap="square" rtlCol="0">
            <a:spAutoFit/>
          </a:bodyPr>
          <a:lstStyle/>
          <a:p>
            <a:r>
              <a:rPr lang="ja-JP" altLang="en-US" sz="1400" dirty="0" smtClean="0">
                <a:solidFill>
                  <a:srgbClr val="FF0000"/>
                </a:solidFill>
              </a:rPr>
              <a:t>チームキャプテン名</a:t>
            </a:r>
            <a:endParaRPr kumimoji="1" lang="ja-JP" altLang="en-US" sz="1400" dirty="0">
              <a:solidFill>
                <a:srgbClr val="FF0000"/>
              </a:solidFill>
            </a:endParaRPr>
          </a:p>
        </p:txBody>
      </p:sp>
      <p:sp>
        <p:nvSpPr>
          <p:cNvPr id="13" name="テキスト ボックス 12"/>
          <p:cNvSpPr txBox="1"/>
          <p:nvPr/>
        </p:nvSpPr>
        <p:spPr>
          <a:xfrm>
            <a:off x="6469117" y="3881003"/>
            <a:ext cx="1818290" cy="369332"/>
          </a:xfrm>
          <a:prstGeom prst="rect">
            <a:avLst/>
          </a:prstGeom>
          <a:noFill/>
        </p:spPr>
        <p:txBody>
          <a:bodyPr wrap="square" rtlCol="0">
            <a:spAutoFit/>
          </a:bodyPr>
          <a:lstStyle/>
          <a:p>
            <a:r>
              <a:rPr kumimoji="1" lang="ja-JP" altLang="en-US" i="1" dirty="0" smtClean="0">
                <a:solidFill>
                  <a:srgbClr val="FF0000"/>
                </a:solidFill>
                <a:latin typeface="江戸勘亭流Ｐ" panose="03000A00000000000000" pitchFamily="66" charset="-128"/>
                <a:ea typeface="江戸勘亭流Ｐ" panose="03000A00000000000000" pitchFamily="66" charset="-128"/>
              </a:rPr>
              <a:t>大阪　次郎</a:t>
            </a:r>
            <a:r>
              <a:rPr kumimoji="1" lang="ja-JP" altLang="en-US" dirty="0" smtClean="0">
                <a:solidFill>
                  <a:srgbClr val="FF0000"/>
                </a:solidFill>
              </a:rPr>
              <a:t>　</a:t>
            </a:r>
            <a:endParaRPr kumimoji="1" lang="ja-JP" altLang="en-US" dirty="0">
              <a:solidFill>
                <a:srgbClr val="FF0000"/>
              </a:solidFill>
            </a:endParaRPr>
          </a:p>
        </p:txBody>
      </p:sp>
      <p:sp>
        <p:nvSpPr>
          <p:cNvPr id="14" name="テキスト ボックス 13"/>
          <p:cNvSpPr txBox="1"/>
          <p:nvPr/>
        </p:nvSpPr>
        <p:spPr>
          <a:xfrm>
            <a:off x="6390291" y="3158241"/>
            <a:ext cx="1818290" cy="461665"/>
          </a:xfrm>
          <a:prstGeom prst="rect">
            <a:avLst/>
          </a:prstGeom>
          <a:noFill/>
        </p:spPr>
        <p:txBody>
          <a:bodyPr wrap="square" rtlCol="0">
            <a:spAutoFit/>
          </a:bodyPr>
          <a:lstStyle/>
          <a:p>
            <a:r>
              <a:rPr lang="ja-JP" altLang="en-US" sz="2400" i="1" dirty="0" smtClean="0">
                <a:solidFill>
                  <a:srgbClr val="FF0000"/>
                </a:solidFill>
                <a:latin typeface="HGP行書体" panose="03000600000000000000" pitchFamily="66" charset="-128"/>
                <a:ea typeface="HGP行書体" panose="03000600000000000000" pitchFamily="66" charset="-128"/>
              </a:rPr>
              <a:t>茨</a:t>
            </a:r>
            <a:r>
              <a:rPr lang="ja-JP" altLang="en-US" sz="2400" i="1" dirty="0">
                <a:solidFill>
                  <a:srgbClr val="FF0000"/>
                </a:solidFill>
                <a:latin typeface="HGP行書体" panose="03000600000000000000" pitchFamily="66" charset="-128"/>
                <a:ea typeface="HGP行書体" panose="03000600000000000000" pitchFamily="66" charset="-128"/>
              </a:rPr>
              <a:t>木</a:t>
            </a:r>
            <a:r>
              <a:rPr kumimoji="1" lang="ja-JP" altLang="en-US" sz="2400" i="1" dirty="0" smtClean="0">
                <a:solidFill>
                  <a:srgbClr val="FF0000"/>
                </a:solidFill>
                <a:latin typeface="HGP行書体" panose="03000600000000000000" pitchFamily="66" charset="-128"/>
                <a:ea typeface="HGP行書体" panose="03000600000000000000" pitchFamily="66" charset="-128"/>
              </a:rPr>
              <a:t>　花子</a:t>
            </a:r>
            <a:endParaRPr kumimoji="1" lang="ja-JP" altLang="en-US" sz="2400" i="1" dirty="0">
              <a:solidFill>
                <a:srgbClr val="FF0000"/>
              </a:solidFill>
              <a:latin typeface="HGP行書体" panose="03000600000000000000" pitchFamily="66" charset="-128"/>
              <a:ea typeface="HGP行書体" panose="03000600000000000000" pitchFamily="66" charset="-128"/>
            </a:endParaRPr>
          </a:p>
        </p:txBody>
      </p:sp>
      <p:sp>
        <p:nvSpPr>
          <p:cNvPr id="15" name="テキスト ボックス 14"/>
          <p:cNvSpPr txBox="1"/>
          <p:nvPr/>
        </p:nvSpPr>
        <p:spPr>
          <a:xfrm>
            <a:off x="6390291" y="2511972"/>
            <a:ext cx="1818290" cy="430887"/>
          </a:xfrm>
          <a:prstGeom prst="rect">
            <a:avLst/>
          </a:prstGeom>
          <a:noFill/>
        </p:spPr>
        <p:txBody>
          <a:bodyPr wrap="square" rtlCol="0">
            <a:spAutoFit/>
          </a:bodyPr>
          <a:lstStyle/>
          <a:p>
            <a:r>
              <a:rPr kumimoji="1" lang="ja-JP" altLang="en-US" sz="2200" b="1" i="1" dirty="0" smtClean="0">
                <a:solidFill>
                  <a:srgbClr val="FF0000"/>
                </a:solidFill>
                <a:latin typeface="麗流隷書" panose="02000609000000000000" pitchFamily="1" charset="-128"/>
                <a:ea typeface="麗流隷書" panose="02000609000000000000" pitchFamily="1" charset="-128"/>
              </a:rPr>
              <a:t>連盟　太郎</a:t>
            </a:r>
            <a:endParaRPr kumimoji="1" lang="ja-JP" altLang="en-US" sz="2200" b="1" i="1" dirty="0">
              <a:solidFill>
                <a:srgbClr val="FF0000"/>
              </a:solidFill>
              <a:latin typeface="麗流隷書" panose="02000609000000000000" pitchFamily="1" charset="-128"/>
              <a:ea typeface="麗流隷書" panose="02000609000000000000" pitchFamily="1" charset="-128"/>
            </a:endParaRPr>
          </a:p>
        </p:txBody>
      </p:sp>
    </p:spTree>
    <p:extLst>
      <p:ext uri="{BB962C8B-B14F-4D97-AF65-F5344CB8AC3E}">
        <p14:creationId xmlns:p14="http://schemas.microsoft.com/office/powerpoint/2010/main" val="534484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694587" y="307561"/>
            <a:ext cx="8596668" cy="658483"/>
          </a:xfrm>
          <a:prstGeom prst="rect">
            <a:avLst/>
          </a:prstGeom>
        </p:spPr>
        <p:txBody>
          <a:bodyPr>
            <a:normAutofit fontScale="60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smtClean="0"/>
              <a:t>第２　試合結果記録方法</a:t>
            </a:r>
            <a:r>
              <a:rPr lang="en-US" altLang="ja-JP" dirty="0" smtClean="0"/>
              <a:t/>
            </a:r>
            <a:br>
              <a:rPr lang="en-US" altLang="ja-JP" dirty="0" smtClean="0"/>
            </a:br>
            <a:endParaRPr lang="ja-JP" altLang="en-US" dirty="0"/>
          </a:p>
        </p:txBody>
      </p:sp>
      <p:pic>
        <p:nvPicPr>
          <p:cNvPr id="3" name="図 2"/>
          <p:cNvPicPr>
            <a:picLocks noChangeAspect="1"/>
          </p:cNvPicPr>
          <p:nvPr/>
        </p:nvPicPr>
        <p:blipFill>
          <a:blip r:embed="rId3"/>
          <a:stretch>
            <a:fillRect/>
          </a:stretch>
        </p:blipFill>
        <p:spPr>
          <a:xfrm>
            <a:off x="1108363" y="2076614"/>
            <a:ext cx="8182892" cy="2861145"/>
          </a:xfrm>
          <a:prstGeom prst="rect">
            <a:avLst/>
          </a:prstGeom>
        </p:spPr>
      </p:pic>
      <p:sp>
        <p:nvSpPr>
          <p:cNvPr id="5" name="テキスト ボックス 4"/>
          <p:cNvSpPr txBox="1"/>
          <p:nvPr/>
        </p:nvSpPr>
        <p:spPr>
          <a:xfrm>
            <a:off x="1108363" y="1052945"/>
            <a:ext cx="5735781" cy="369332"/>
          </a:xfrm>
          <a:prstGeom prst="rect">
            <a:avLst/>
          </a:prstGeom>
          <a:noFill/>
        </p:spPr>
        <p:txBody>
          <a:bodyPr wrap="square" rtlCol="0">
            <a:spAutoFit/>
          </a:bodyPr>
          <a:lstStyle/>
          <a:p>
            <a:r>
              <a:rPr kumimoji="1" lang="ja-JP" altLang="en-US" dirty="0" smtClean="0"/>
              <a:t>（１）試合の勝敗と得失点は次のように記録する</a:t>
            </a:r>
            <a:endParaRPr kumimoji="1" lang="ja-JP" altLang="en-US" dirty="0"/>
          </a:p>
        </p:txBody>
      </p:sp>
    </p:spTree>
    <p:extLst>
      <p:ext uri="{BB962C8B-B14F-4D97-AF65-F5344CB8AC3E}">
        <p14:creationId xmlns:p14="http://schemas.microsoft.com/office/powerpoint/2010/main" val="329489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694587" y="307561"/>
            <a:ext cx="8596668" cy="658483"/>
          </a:xfrm>
          <a:prstGeom prst="rect">
            <a:avLst/>
          </a:prstGeom>
        </p:spPr>
        <p:txBody>
          <a:bodyPr>
            <a:normAutofit fontScale="60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smtClean="0"/>
              <a:t>第２　試合結果記録方法</a:t>
            </a:r>
            <a:r>
              <a:rPr lang="en-US" altLang="ja-JP" dirty="0" smtClean="0"/>
              <a:t/>
            </a:r>
            <a:br>
              <a:rPr lang="en-US" altLang="ja-JP" dirty="0" smtClean="0"/>
            </a:br>
            <a:endParaRPr lang="ja-JP" altLang="en-US" dirty="0"/>
          </a:p>
        </p:txBody>
      </p:sp>
      <p:sp>
        <p:nvSpPr>
          <p:cNvPr id="5" name="テキスト ボックス 4"/>
          <p:cNvSpPr txBox="1"/>
          <p:nvPr/>
        </p:nvSpPr>
        <p:spPr>
          <a:xfrm>
            <a:off x="1108363" y="1052945"/>
            <a:ext cx="5735781" cy="369332"/>
          </a:xfrm>
          <a:prstGeom prst="rect">
            <a:avLst/>
          </a:prstGeom>
          <a:noFill/>
        </p:spPr>
        <p:txBody>
          <a:bodyPr wrap="square" rtlCol="0">
            <a:spAutoFit/>
          </a:bodyPr>
          <a:lstStyle/>
          <a:p>
            <a:r>
              <a:rPr kumimoji="1" lang="ja-JP" altLang="en-US" dirty="0" smtClean="0"/>
              <a:t>（２－１）没収の場合は次のように記録する</a:t>
            </a:r>
            <a:endParaRPr kumimoji="1" lang="ja-JP" altLang="en-US" dirty="0"/>
          </a:p>
        </p:txBody>
      </p:sp>
      <p:sp>
        <p:nvSpPr>
          <p:cNvPr id="6" name="テキスト ボックス 5"/>
          <p:cNvSpPr txBox="1"/>
          <p:nvPr/>
        </p:nvSpPr>
        <p:spPr>
          <a:xfrm>
            <a:off x="1108363" y="4485938"/>
            <a:ext cx="9089885" cy="1323439"/>
          </a:xfrm>
          <a:prstGeom prst="rect">
            <a:avLst/>
          </a:prstGeom>
          <a:noFill/>
        </p:spPr>
        <p:txBody>
          <a:bodyPr wrap="square" rtlCol="0">
            <a:spAutoFit/>
          </a:bodyPr>
          <a:lstStyle/>
          <a:p>
            <a:r>
              <a:rPr kumimoji="1" lang="ja-JP" altLang="en-US" sz="2000" dirty="0" smtClean="0"/>
              <a:t>　選手が</a:t>
            </a:r>
            <a:r>
              <a:rPr kumimoji="1" lang="en-US" altLang="ja-JP" sz="2000" dirty="0" smtClean="0"/>
              <a:t>8</a:t>
            </a:r>
            <a:r>
              <a:rPr kumimoji="1" lang="ja-JP" altLang="en-US" sz="2000" dirty="0" smtClean="0"/>
              <a:t>人以下となった場合（第</a:t>
            </a:r>
            <a:r>
              <a:rPr kumimoji="1" lang="en-US" altLang="ja-JP" sz="2000" dirty="0" smtClean="0"/>
              <a:t>18</a:t>
            </a:r>
            <a:r>
              <a:rPr kumimoji="1" lang="ja-JP" altLang="en-US" sz="2000" dirty="0" smtClean="0"/>
              <a:t>条</a:t>
            </a:r>
            <a:r>
              <a:rPr kumimoji="1" lang="en-US" altLang="ja-JP" sz="2000" dirty="0" smtClean="0"/>
              <a:t>1</a:t>
            </a:r>
            <a:r>
              <a:rPr kumimoji="1" lang="ja-JP" altLang="en-US" sz="2000" dirty="0" smtClean="0"/>
              <a:t>（</a:t>
            </a:r>
            <a:r>
              <a:rPr kumimoji="1" lang="en-US" altLang="ja-JP" sz="2000" dirty="0" smtClean="0"/>
              <a:t>1</a:t>
            </a:r>
            <a:r>
              <a:rPr kumimoji="1" lang="ja-JP" altLang="en-US" sz="2000" dirty="0" smtClean="0"/>
              <a:t>）または（</a:t>
            </a:r>
            <a:r>
              <a:rPr kumimoji="1" lang="en-US" altLang="ja-JP" sz="2000" dirty="0" smtClean="0"/>
              <a:t>3</a:t>
            </a:r>
            <a:r>
              <a:rPr kumimoji="1" lang="ja-JP" altLang="en-US" sz="2000" dirty="0" smtClean="0"/>
              <a:t>）に該当）</a:t>
            </a:r>
            <a:endParaRPr kumimoji="1" lang="en-US" altLang="ja-JP" sz="2000" dirty="0" smtClean="0"/>
          </a:p>
          <a:p>
            <a:r>
              <a:rPr lang="ja-JP" altLang="en-US" sz="2000" dirty="0" smtClean="0"/>
              <a:t>第</a:t>
            </a:r>
            <a:r>
              <a:rPr lang="en-US" altLang="ja-JP" sz="2000" dirty="0" smtClean="0"/>
              <a:t>2</a:t>
            </a:r>
            <a:r>
              <a:rPr lang="ja-JP" altLang="en-US" sz="2000" dirty="0" smtClean="0"/>
              <a:t>セットの試合中、Ｂチームの選手が負傷等で試合の続行が不可能となった。</a:t>
            </a:r>
            <a:endParaRPr lang="en-US" altLang="ja-JP" sz="2000" dirty="0" smtClean="0"/>
          </a:p>
          <a:p>
            <a:r>
              <a:rPr lang="ja-JP" altLang="en-US" sz="2000" dirty="0" smtClean="0"/>
              <a:t>それまでの得点はすべて有効であり、</a:t>
            </a:r>
            <a:r>
              <a:rPr lang="en-US" altLang="ja-JP" sz="2000" dirty="0" smtClean="0"/>
              <a:t>A</a:t>
            </a:r>
            <a:r>
              <a:rPr lang="ja-JP" altLang="en-US" sz="2000" dirty="0" smtClean="0"/>
              <a:t>チームにはこのセットの勝者となるために必要な点数が与えられる（この例の最終得点は</a:t>
            </a:r>
            <a:r>
              <a:rPr lang="en-US" altLang="ja-JP" sz="2000" dirty="0" smtClean="0"/>
              <a:t>21</a:t>
            </a:r>
            <a:r>
              <a:rPr lang="ja-JP" altLang="en-US" sz="2000" dirty="0" smtClean="0"/>
              <a:t>点）</a:t>
            </a:r>
            <a:endParaRPr kumimoji="1" lang="ja-JP" altLang="en-US" sz="2000" dirty="0"/>
          </a:p>
        </p:txBody>
      </p:sp>
      <p:pic>
        <p:nvPicPr>
          <p:cNvPr id="7" name="図 6"/>
          <p:cNvPicPr>
            <a:picLocks noChangeAspect="1"/>
          </p:cNvPicPr>
          <p:nvPr/>
        </p:nvPicPr>
        <p:blipFill>
          <a:blip r:embed="rId3"/>
          <a:stretch>
            <a:fillRect/>
          </a:stretch>
        </p:blipFill>
        <p:spPr>
          <a:xfrm>
            <a:off x="1280159" y="1861073"/>
            <a:ext cx="7713234" cy="2345167"/>
          </a:xfrm>
          <a:prstGeom prst="rect">
            <a:avLst/>
          </a:prstGeom>
        </p:spPr>
      </p:pic>
    </p:spTree>
    <p:extLst>
      <p:ext uri="{BB962C8B-B14F-4D97-AF65-F5344CB8AC3E}">
        <p14:creationId xmlns:p14="http://schemas.microsoft.com/office/powerpoint/2010/main" val="105107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694587" y="307561"/>
            <a:ext cx="8596668" cy="658483"/>
          </a:xfrm>
          <a:prstGeom prst="rect">
            <a:avLst/>
          </a:prstGeom>
        </p:spPr>
        <p:txBody>
          <a:bodyPr>
            <a:normAutofit fontScale="60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smtClean="0"/>
              <a:t>第２　試合結果記録方法</a:t>
            </a:r>
            <a:r>
              <a:rPr lang="en-US" altLang="ja-JP" dirty="0" smtClean="0"/>
              <a:t/>
            </a:r>
            <a:br>
              <a:rPr lang="en-US" altLang="ja-JP" dirty="0" smtClean="0"/>
            </a:br>
            <a:endParaRPr lang="ja-JP" altLang="en-US" dirty="0"/>
          </a:p>
        </p:txBody>
      </p:sp>
      <p:sp>
        <p:nvSpPr>
          <p:cNvPr id="5" name="テキスト ボックス 4"/>
          <p:cNvSpPr txBox="1"/>
          <p:nvPr/>
        </p:nvSpPr>
        <p:spPr>
          <a:xfrm>
            <a:off x="1108363" y="1052945"/>
            <a:ext cx="5735781" cy="369332"/>
          </a:xfrm>
          <a:prstGeom prst="rect">
            <a:avLst/>
          </a:prstGeom>
          <a:noFill/>
        </p:spPr>
        <p:txBody>
          <a:bodyPr wrap="square" rtlCol="0">
            <a:spAutoFit/>
          </a:bodyPr>
          <a:lstStyle/>
          <a:p>
            <a:r>
              <a:rPr kumimoji="1" lang="ja-JP" altLang="en-US" dirty="0" smtClean="0"/>
              <a:t>（２－２）没収の場合は次のように記録する</a:t>
            </a:r>
            <a:endParaRPr kumimoji="1" lang="ja-JP" altLang="en-US" dirty="0"/>
          </a:p>
        </p:txBody>
      </p:sp>
      <p:sp>
        <p:nvSpPr>
          <p:cNvPr id="6" name="テキスト ボックス 5"/>
          <p:cNvSpPr txBox="1"/>
          <p:nvPr/>
        </p:nvSpPr>
        <p:spPr>
          <a:xfrm>
            <a:off x="1108363" y="4485938"/>
            <a:ext cx="9089885" cy="1323439"/>
          </a:xfrm>
          <a:prstGeom prst="rect">
            <a:avLst/>
          </a:prstGeom>
          <a:noFill/>
        </p:spPr>
        <p:txBody>
          <a:bodyPr wrap="square" rtlCol="0">
            <a:spAutoFit/>
          </a:bodyPr>
          <a:lstStyle/>
          <a:p>
            <a:r>
              <a:rPr kumimoji="1" lang="ja-JP" altLang="en-US" sz="2000" dirty="0" smtClean="0"/>
              <a:t>　不法な選手を発見した場合（第</a:t>
            </a:r>
            <a:r>
              <a:rPr kumimoji="1" lang="en-US" altLang="ja-JP" sz="2000" dirty="0" smtClean="0"/>
              <a:t>18</a:t>
            </a:r>
            <a:r>
              <a:rPr kumimoji="1" lang="ja-JP" altLang="en-US" sz="2000" dirty="0" smtClean="0"/>
              <a:t>条</a:t>
            </a:r>
            <a:r>
              <a:rPr kumimoji="1" lang="en-US" altLang="ja-JP" sz="2000" dirty="0" smtClean="0"/>
              <a:t>1</a:t>
            </a:r>
            <a:r>
              <a:rPr kumimoji="1" lang="ja-JP" altLang="en-US" sz="2000" dirty="0" smtClean="0"/>
              <a:t>（</a:t>
            </a:r>
            <a:r>
              <a:rPr kumimoji="1" lang="en-US" altLang="ja-JP" sz="2000" dirty="0" smtClean="0"/>
              <a:t>2</a:t>
            </a:r>
            <a:r>
              <a:rPr kumimoji="1" lang="ja-JP" altLang="en-US" sz="2000" dirty="0" smtClean="0"/>
              <a:t>）に該当）</a:t>
            </a:r>
            <a:endParaRPr kumimoji="1" lang="en-US" altLang="ja-JP" sz="2000" dirty="0" smtClean="0"/>
          </a:p>
          <a:p>
            <a:r>
              <a:rPr lang="ja-JP" altLang="en-US" sz="2000" dirty="0" smtClean="0"/>
              <a:t>第</a:t>
            </a:r>
            <a:r>
              <a:rPr lang="en-US" altLang="ja-JP" sz="2000" dirty="0" smtClean="0"/>
              <a:t>2</a:t>
            </a:r>
            <a:r>
              <a:rPr lang="ja-JP" altLang="en-US" sz="2000" dirty="0" smtClean="0"/>
              <a:t>セットの試合中、Ｂチームの登録外の選手がコート上でプレーした。</a:t>
            </a:r>
            <a:endParaRPr lang="en-US" altLang="ja-JP" sz="2000" dirty="0" smtClean="0"/>
          </a:p>
          <a:p>
            <a:r>
              <a:rPr lang="ja-JP" altLang="en-US" sz="2000" dirty="0" smtClean="0"/>
              <a:t>このことが第２セット終了後に発見された。</a:t>
            </a:r>
            <a:endParaRPr lang="en-US" altLang="ja-JP" sz="2000" dirty="0" smtClean="0"/>
          </a:p>
          <a:p>
            <a:r>
              <a:rPr lang="ja-JP" altLang="en-US" sz="2000" dirty="0" smtClean="0"/>
              <a:t>Ｂチームの第２セットの得点はすべて取り消され、このセットは没収される。</a:t>
            </a:r>
            <a:endParaRPr kumimoji="1" lang="ja-JP" altLang="en-US" sz="2000" dirty="0"/>
          </a:p>
        </p:txBody>
      </p:sp>
      <p:pic>
        <p:nvPicPr>
          <p:cNvPr id="7" name="図 6"/>
          <p:cNvPicPr>
            <a:picLocks noChangeAspect="1"/>
          </p:cNvPicPr>
          <p:nvPr/>
        </p:nvPicPr>
        <p:blipFill>
          <a:blip r:embed="rId3"/>
          <a:stretch>
            <a:fillRect/>
          </a:stretch>
        </p:blipFill>
        <p:spPr>
          <a:xfrm>
            <a:off x="1226373" y="1861073"/>
            <a:ext cx="7777778" cy="2280621"/>
          </a:xfrm>
          <a:prstGeom prst="rect">
            <a:avLst/>
          </a:prstGeom>
        </p:spPr>
      </p:pic>
    </p:spTree>
    <p:extLst>
      <p:ext uri="{BB962C8B-B14F-4D97-AF65-F5344CB8AC3E}">
        <p14:creationId xmlns:p14="http://schemas.microsoft.com/office/powerpoint/2010/main" val="3691492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694587" y="307561"/>
            <a:ext cx="8596668" cy="658483"/>
          </a:xfrm>
          <a:prstGeom prst="rect">
            <a:avLst/>
          </a:prstGeom>
        </p:spPr>
        <p:txBody>
          <a:bodyPr>
            <a:normAutofit fontScale="60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smtClean="0"/>
              <a:t>第２　試合結果記録方法</a:t>
            </a:r>
            <a:r>
              <a:rPr lang="en-US" altLang="ja-JP" dirty="0" smtClean="0"/>
              <a:t/>
            </a:r>
            <a:br>
              <a:rPr lang="en-US" altLang="ja-JP" dirty="0" smtClean="0"/>
            </a:br>
            <a:endParaRPr lang="ja-JP" altLang="en-US" dirty="0"/>
          </a:p>
        </p:txBody>
      </p:sp>
      <p:sp>
        <p:nvSpPr>
          <p:cNvPr id="5" name="テキスト ボックス 4"/>
          <p:cNvSpPr txBox="1"/>
          <p:nvPr/>
        </p:nvSpPr>
        <p:spPr>
          <a:xfrm>
            <a:off x="1108363" y="1052945"/>
            <a:ext cx="5735781" cy="369332"/>
          </a:xfrm>
          <a:prstGeom prst="rect">
            <a:avLst/>
          </a:prstGeom>
          <a:noFill/>
        </p:spPr>
        <p:txBody>
          <a:bodyPr wrap="square" rtlCol="0">
            <a:spAutoFit/>
          </a:bodyPr>
          <a:lstStyle/>
          <a:p>
            <a:r>
              <a:rPr kumimoji="1" lang="ja-JP" altLang="en-US" dirty="0" smtClean="0"/>
              <a:t>（２－３）没収の場合は次のように記録する</a:t>
            </a:r>
            <a:endParaRPr kumimoji="1" lang="ja-JP" altLang="en-US" dirty="0"/>
          </a:p>
        </p:txBody>
      </p:sp>
      <p:sp>
        <p:nvSpPr>
          <p:cNvPr id="6" name="テキスト ボックス 5"/>
          <p:cNvSpPr txBox="1"/>
          <p:nvPr/>
        </p:nvSpPr>
        <p:spPr>
          <a:xfrm>
            <a:off x="1108363" y="4485938"/>
            <a:ext cx="9756861" cy="1015663"/>
          </a:xfrm>
          <a:prstGeom prst="rect">
            <a:avLst/>
          </a:prstGeom>
          <a:noFill/>
        </p:spPr>
        <p:txBody>
          <a:bodyPr wrap="square" rtlCol="0">
            <a:spAutoFit/>
          </a:bodyPr>
          <a:lstStyle/>
          <a:p>
            <a:r>
              <a:rPr kumimoji="1" lang="ja-JP" altLang="en-US" sz="2000" dirty="0" smtClean="0"/>
              <a:t>　試合の続行を拒否した場合（第</a:t>
            </a:r>
            <a:r>
              <a:rPr kumimoji="1" lang="en-US" altLang="ja-JP" sz="2000" dirty="0" smtClean="0"/>
              <a:t>18</a:t>
            </a:r>
            <a:r>
              <a:rPr kumimoji="1" lang="ja-JP" altLang="en-US" sz="2000" dirty="0" smtClean="0"/>
              <a:t>条</a:t>
            </a:r>
            <a:r>
              <a:rPr kumimoji="1" lang="en-US" altLang="ja-JP" sz="2000" dirty="0" smtClean="0"/>
              <a:t>2</a:t>
            </a:r>
            <a:r>
              <a:rPr kumimoji="1" lang="ja-JP" altLang="en-US" sz="2000" dirty="0" smtClean="0"/>
              <a:t>（</a:t>
            </a:r>
            <a:r>
              <a:rPr kumimoji="1" lang="en-US" altLang="ja-JP" sz="2000" dirty="0" smtClean="0"/>
              <a:t>3</a:t>
            </a:r>
            <a:r>
              <a:rPr kumimoji="1" lang="ja-JP" altLang="en-US" sz="2000" dirty="0" smtClean="0"/>
              <a:t>）に該当）</a:t>
            </a:r>
            <a:endParaRPr kumimoji="1" lang="en-US" altLang="ja-JP" sz="2000" dirty="0" smtClean="0"/>
          </a:p>
          <a:p>
            <a:r>
              <a:rPr lang="ja-JP" altLang="en-US" sz="2000" dirty="0" smtClean="0"/>
              <a:t>第２セットの試合中、Ｂチームが続行を拒否した。</a:t>
            </a:r>
            <a:endParaRPr lang="en-US" altLang="ja-JP" sz="2000" dirty="0" smtClean="0"/>
          </a:p>
          <a:p>
            <a:r>
              <a:rPr lang="ja-JP" altLang="en-US" sz="2000" dirty="0" smtClean="0"/>
              <a:t>第１セットの得点を含めそれまでのすべての得点が取り消され、試合は没収される。</a:t>
            </a:r>
            <a:endParaRPr kumimoji="1" lang="ja-JP" altLang="en-US" sz="2000" dirty="0"/>
          </a:p>
        </p:txBody>
      </p:sp>
      <p:pic>
        <p:nvPicPr>
          <p:cNvPr id="7" name="図 6"/>
          <p:cNvPicPr>
            <a:picLocks noChangeAspect="1"/>
          </p:cNvPicPr>
          <p:nvPr/>
        </p:nvPicPr>
        <p:blipFill>
          <a:blip r:embed="rId3"/>
          <a:stretch>
            <a:fillRect/>
          </a:stretch>
        </p:blipFill>
        <p:spPr>
          <a:xfrm>
            <a:off x="1301676" y="1777278"/>
            <a:ext cx="7627172" cy="2366683"/>
          </a:xfrm>
          <a:prstGeom prst="rect">
            <a:avLst/>
          </a:prstGeom>
        </p:spPr>
      </p:pic>
    </p:spTree>
    <p:extLst>
      <p:ext uri="{BB962C8B-B14F-4D97-AF65-F5344CB8AC3E}">
        <p14:creationId xmlns:p14="http://schemas.microsoft.com/office/powerpoint/2010/main" val="2118380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116593" y="2763685"/>
            <a:ext cx="3958814" cy="1569660"/>
          </a:xfrm>
          <a:prstGeom prst="rect">
            <a:avLst/>
          </a:prstGeom>
          <a:noFill/>
        </p:spPr>
        <p:txBody>
          <a:bodyPr wrap="square" rtlCol="0">
            <a:spAutoFit/>
          </a:bodyPr>
          <a:lstStyle/>
          <a:p>
            <a:r>
              <a:rPr kumimoji="1" lang="ja-JP" altLang="en-US" sz="9600" dirty="0" smtClean="0"/>
              <a:t>おわり</a:t>
            </a:r>
            <a:endParaRPr kumimoji="1" lang="ja-JP" altLang="en-US" sz="9600" dirty="0"/>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6379" y="69934"/>
            <a:ext cx="5387501" cy="5387501"/>
          </a:xfrm>
          <a:prstGeom prst="rect">
            <a:avLst/>
          </a:prstGeom>
        </p:spPr>
      </p:pic>
    </p:spTree>
    <p:extLst>
      <p:ext uri="{BB962C8B-B14F-4D97-AF65-F5344CB8AC3E}">
        <p14:creationId xmlns:p14="http://schemas.microsoft.com/office/powerpoint/2010/main" val="57297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948905" y="819510"/>
            <a:ext cx="1980029" cy="523220"/>
          </a:xfrm>
          <a:prstGeom prst="rect">
            <a:avLst/>
          </a:prstGeom>
          <a:noFill/>
        </p:spPr>
        <p:txBody>
          <a:bodyPr wrap="none" rtlCol="0">
            <a:spAutoFit/>
          </a:bodyPr>
          <a:lstStyle/>
          <a:p>
            <a:r>
              <a:rPr kumimoji="1" lang="ja-JP" altLang="en-US" sz="2800" b="1" dirty="0" smtClean="0">
                <a:latin typeface="ＭＳ ゴシック" panose="020B0609070205080204" pitchFamily="49" charset="-128"/>
                <a:ea typeface="ＭＳ ゴシック" panose="020B0609070205080204" pitchFamily="49" charset="-128"/>
              </a:rPr>
              <a:t>１．試合前</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1220867" y="1556609"/>
            <a:ext cx="5570756" cy="4401205"/>
          </a:xfrm>
          <a:prstGeom prst="rect">
            <a:avLst/>
          </a:prstGeom>
          <a:noFill/>
        </p:spPr>
        <p:txBody>
          <a:bodyPr wrap="none" rtlCol="0">
            <a:spAutoFit/>
          </a:bodyPr>
          <a:lstStyle/>
          <a:p>
            <a:r>
              <a:rPr kumimoji="1" lang="ja-JP" altLang="en-US" sz="2000" dirty="0" smtClean="0">
                <a:latin typeface="ＭＳ ゴシック" panose="020B0609070205080204" pitchFamily="49" charset="-128"/>
                <a:ea typeface="ＭＳ ゴシック" panose="020B0609070205080204" pitchFamily="49" charset="-128"/>
              </a:rPr>
              <a:t>①　大会名</a:t>
            </a:r>
            <a:endParaRPr kumimoji="1" lang="en-US" altLang="ja-JP" sz="2000" dirty="0" smtClean="0">
              <a:latin typeface="ＭＳ ゴシック" panose="020B0609070205080204" pitchFamily="49" charset="-128"/>
              <a:ea typeface="ＭＳ ゴシック" panose="020B0609070205080204" pitchFamily="49" charset="-128"/>
            </a:endParaRPr>
          </a:p>
          <a:p>
            <a:endParaRPr kumimoji="1" lang="en-US" altLang="ja-JP" sz="2000" dirty="0" smtClean="0">
              <a:latin typeface="ＭＳ ゴシック" panose="020B0609070205080204" pitchFamily="49" charset="-128"/>
              <a:ea typeface="ＭＳ ゴシック" panose="020B0609070205080204" pitchFamily="49" charset="-128"/>
            </a:endParaRPr>
          </a:p>
          <a:p>
            <a:r>
              <a:rPr lang="ja-JP" altLang="en-US" sz="2000" dirty="0" smtClean="0">
                <a:latin typeface="ＭＳ ゴシック" panose="020B0609070205080204" pitchFamily="49" charset="-128"/>
                <a:ea typeface="ＭＳ ゴシック" panose="020B0609070205080204" pitchFamily="49" charset="-128"/>
              </a:rPr>
              <a:t>②　開催地・会場名</a:t>
            </a:r>
            <a:endParaRPr lang="en-US" altLang="ja-JP" sz="2000" dirty="0" smtClean="0">
              <a:latin typeface="ＭＳ ゴシック" panose="020B0609070205080204" pitchFamily="49" charset="-128"/>
              <a:ea typeface="ＭＳ ゴシック" panose="020B0609070205080204" pitchFamily="49" charset="-128"/>
            </a:endParaRPr>
          </a:p>
          <a:p>
            <a:endParaRPr kumimoji="1" lang="en-US" altLang="ja-JP" sz="2000" dirty="0" smtClean="0">
              <a:latin typeface="ＭＳ ゴシック" panose="020B0609070205080204" pitchFamily="49" charset="-128"/>
              <a:ea typeface="ＭＳ ゴシック" panose="020B0609070205080204" pitchFamily="49" charset="-128"/>
            </a:endParaRPr>
          </a:p>
          <a:p>
            <a:r>
              <a:rPr kumimoji="1" lang="ja-JP" altLang="en-US" sz="2000" dirty="0" smtClean="0">
                <a:latin typeface="ＭＳ ゴシック" panose="020B0609070205080204" pitchFamily="49" charset="-128"/>
                <a:ea typeface="ＭＳ ゴシック" panose="020B0609070205080204" pitchFamily="49" charset="-128"/>
              </a:rPr>
              <a:t>③　開催日・試合番号・試合設定時刻</a:t>
            </a:r>
            <a:endParaRPr kumimoji="1" lang="en-US" altLang="ja-JP" sz="2000" dirty="0" smtClean="0">
              <a:latin typeface="ＭＳ ゴシック" panose="020B0609070205080204" pitchFamily="49" charset="-128"/>
              <a:ea typeface="ＭＳ ゴシック" panose="020B0609070205080204" pitchFamily="49" charset="-128"/>
            </a:endParaRPr>
          </a:p>
          <a:p>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smtClean="0">
                <a:latin typeface="ＭＳ ゴシック" panose="020B0609070205080204" pitchFamily="49" charset="-128"/>
                <a:ea typeface="ＭＳ ゴシック" panose="020B0609070205080204" pitchFamily="49" charset="-128"/>
              </a:rPr>
              <a:t>④　対戦チーム名</a:t>
            </a:r>
            <a:endParaRPr lang="en-US" altLang="ja-JP" sz="2000" dirty="0" smtClean="0">
              <a:latin typeface="ＭＳ ゴシック" panose="020B0609070205080204" pitchFamily="49" charset="-128"/>
              <a:ea typeface="ＭＳ ゴシック" panose="020B0609070205080204" pitchFamily="49" charset="-128"/>
            </a:endParaRPr>
          </a:p>
          <a:p>
            <a:endParaRPr kumimoji="1" lang="en-US" altLang="ja-JP" sz="2000" dirty="0" smtClean="0">
              <a:latin typeface="ＭＳ ゴシック" panose="020B0609070205080204" pitchFamily="49" charset="-128"/>
              <a:ea typeface="ＭＳ ゴシック" panose="020B0609070205080204" pitchFamily="49" charset="-128"/>
            </a:endParaRPr>
          </a:p>
          <a:p>
            <a:r>
              <a:rPr kumimoji="1" lang="ja-JP" altLang="en-US" sz="2000" dirty="0" smtClean="0">
                <a:latin typeface="ＭＳ ゴシック" panose="020B0609070205080204" pitchFamily="49" charset="-128"/>
                <a:ea typeface="ＭＳ ゴシック" panose="020B0609070205080204" pitchFamily="49" charset="-128"/>
              </a:rPr>
              <a:t>⑤　男女別</a:t>
            </a:r>
            <a:endParaRPr kumimoji="1" lang="en-US" altLang="ja-JP" sz="2000" dirty="0" smtClean="0">
              <a:latin typeface="ＭＳ ゴシック" panose="020B0609070205080204" pitchFamily="49" charset="-128"/>
              <a:ea typeface="ＭＳ ゴシック" panose="020B0609070205080204" pitchFamily="49" charset="-128"/>
            </a:endParaRPr>
          </a:p>
          <a:p>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smtClean="0">
                <a:latin typeface="ＭＳ ゴシック" panose="020B0609070205080204" pitchFamily="49" charset="-128"/>
                <a:ea typeface="ＭＳ ゴシック" panose="020B0609070205080204" pitchFamily="49" charset="-128"/>
              </a:rPr>
              <a:t>⑥　公式登録から選手の番号と氏名。</a:t>
            </a:r>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a:t>
            </a:r>
            <a:r>
              <a:rPr lang="ja-JP" altLang="en-US" sz="2000" dirty="0" smtClean="0">
                <a:latin typeface="ＭＳ ゴシック" panose="020B0609070205080204" pitchFamily="49" charset="-128"/>
                <a:ea typeface="ＭＳ ゴシック" panose="020B0609070205080204" pitchFamily="49" charset="-128"/>
              </a:rPr>
              <a:t>　また、チームキャプテンの番号を○で囲む</a:t>
            </a:r>
            <a:endParaRPr lang="en-US" altLang="ja-JP" sz="2000" dirty="0" smtClean="0">
              <a:latin typeface="ＭＳ ゴシック" panose="020B0609070205080204" pitchFamily="49" charset="-128"/>
              <a:ea typeface="ＭＳ ゴシック" panose="020B0609070205080204" pitchFamily="49" charset="-128"/>
            </a:endParaRPr>
          </a:p>
          <a:p>
            <a:endParaRPr kumimoji="1" lang="en-US" altLang="ja-JP" sz="2000" smtClean="0">
              <a:latin typeface="ＭＳ ゴシック" panose="020B0609070205080204" pitchFamily="49" charset="-128"/>
              <a:ea typeface="ＭＳ ゴシック" panose="020B0609070205080204" pitchFamily="49" charset="-128"/>
            </a:endParaRPr>
          </a:p>
          <a:p>
            <a:r>
              <a:rPr kumimoji="1" lang="ja-JP" altLang="en-US" sz="2000" smtClean="0">
                <a:latin typeface="ＭＳ ゴシック" panose="020B0609070205080204" pitchFamily="49" charset="-128"/>
                <a:ea typeface="ＭＳ ゴシック" panose="020B0609070205080204" pitchFamily="49" charset="-128"/>
              </a:rPr>
              <a:t>⑦</a:t>
            </a:r>
            <a:r>
              <a:rPr kumimoji="1" lang="ja-JP" altLang="en-US" sz="2000" dirty="0" smtClean="0">
                <a:latin typeface="ＭＳ ゴシック" panose="020B0609070205080204" pitchFamily="49" charset="-128"/>
                <a:ea typeface="ＭＳ ゴシック" panose="020B0609070205080204" pitchFamily="49" charset="-128"/>
              </a:rPr>
              <a:t>　主審、副審、記録員、線審の氏名</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6" name="タイトル 1"/>
          <p:cNvSpPr txBox="1">
            <a:spLocks/>
          </p:cNvSpPr>
          <p:nvPr/>
        </p:nvSpPr>
        <p:spPr>
          <a:xfrm>
            <a:off x="694587" y="307561"/>
            <a:ext cx="8596668" cy="658483"/>
          </a:xfrm>
          <a:prstGeom prst="rect">
            <a:avLst/>
          </a:prstGeom>
        </p:spPr>
        <p:txBody>
          <a:bodyPr>
            <a:normAutofit fontScale="60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smtClean="0"/>
              <a:t>第１　試合経過の記録方法</a:t>
            </a:r>
            <a:r>
              <a:rPr lang="ja-JP" altLang="en-US" dirty="0"/>
              <a:t>（公式記録用紙への記入方法について</a:t>
            </a:r>
            <a:r>
              <a:rPr lang="ja-JP" altLang="en-US" dirty="0" smtClean="0"/>
              <a:t>）</a:t>
            </a:r>
            <a:r>
              <a:rPr lang="en-US" altLang="ja-JP" dirty="0" smtClean="0"/>
              <a:t/>
            </a:r>
            <a:br>
              <a:rPr lang="en-US" altLang="ja-JP" dirty="0" smtClean="0"/>
            </a:br>
            <a:endParaRPr lang="ja-JP" altLang="en-US" dirty="0"/>
          </a:p>
        </p:txBody>
      </p:sp>
      <p:sp>
        <p:nvSpPr>
          <p:cNvPr id="8" name="円/楕円 7"/>
          <p:cNvSpPr/>
          <p:nvPr/>
        </p:nvSpPr>
        <p:spPr>
          <a:xfrm>
            <a:off x="7004649" y="2424023"/>
            <a:ext cx="241540" cy="241539"/>
          </a:xfrm>
          <a:prstGeom prst="ellipse">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pic>
        <p:nvPicPr>
          <p:cNvPr id="5" name="図 4"/>
          <p:cNvPicPr>
            <a:picLocks noChangeAspect="1"/>
          </p:cNvPicPr>
          <p:nvPr/>
        </p:nvPicPr>
        <p:blipFill>
          <a:blip r:embed="rId3"/>
          <a:stretch>
            <a:fillRect/>
          </a:stretch>
        </p:blipFill>
        <p:spPr>
          <a:xfrm>
            <a:off x="6832842" y="1637043"/>
            <a:ext cx="1713805" cy="4567949"/>
          </a:xfrm>
          <a:prstGeom prst="rect">
            <a:avLst/>
          </a:prstGeom>
        </p:spPr>
      </p:pic>
      <p:sp>
        <p:nvSpPr>
          <p:cNvPr id="4" name="テキスト ボックス 3"/>
          <p:cNvSpPr txBox="1"/>
          <p:nvPr/>
        </p:nvSpPr>
        <p:spPr>
          <a:xfrm>
            <a:off x="6605195" y="1256669"/>
            <a:ext cx="640994" cy="380374"/>
          </a:xfrm>
          <a:prstGeom prst="rect">
            <a:avLst/>
          </a:prstGeom>
          <a:noFill/>
        </p:spPr>
        <p:txBody>
          <a:bodyPr wrap="square" rtlCol="0">
            <a:spAutoFit/>
          </a:bodyPr>
          <a:lstStyle/>
          <a:p>
            <a:r>
              <a:rPr kumimoji="1" lang="ja-JP" altLang="en-US" dirty="0" smtClean="0">
                <a:solidFill>
                  <a:srgbClr val="FF0000"/>
                </a:solidFill>
              </a:rPr>
              <a:t>⑥</a:t>
            </a:r>
            <a:endParaRPr kumimoji="1" lang="ja-JP" altLang="en-US" dirty="0">
              <a:solidFill>
                <a:srgbClr val="FF0000"/>
              </a:solidFill>
            </a:endParaRPr>
          </a:p>
        </p:txBody>
      </p:sp>
    </p:spTree>
    <p:extLst>
      <p:ext uri="{BB962C8B-B14F-4D97-AF65-F5344CB8AC3E}">
        <p14:creationId xmlns:p14="http://schemas.microsoft.com/office/powerpoint/2010/main" val="427510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3"/>
          <a:stretch>
            <a:fillRect/>
          </a:stretch>
        </p:blipFill>
        <p:spPr>
          <a:xfrm>
            <a:off x="183931" y="966044"/>
            <a:ext cx="11824138" cy="4906763"/>
          </a:xfrm>
          <a:prstGeom prst="rect">
            <a:avLst/>
          </a:prstGeom>
        </p:spPr>
      </p:pic>
      <p:sp>
        <p:nvSpPr>
          <p:cNvPr id="5" name="テキスト ボックス 4"/>
          <p:cNvSpPr txBox="1"/>
          <p:nvPr/>
        </p:nvSpPr>
        <p:spPr>
          <a:xfrm>
            <a:off x="1135117" y="1046246"/>
            <a:ext cx="3468414" cy="369332"/>
          </a:xfrm>
          <a:prstGeom prst="rect">
            <a:avLst/>
          </a:prstGeom>
          <a:noFill/>
        </p:spPr>
        <p:txBody>
          <a:bodyPr wrap="square" rtlCol="0">
            <a:spAutoFit/>
          </a:bodyPr>
          <a:lstStyle/>
          <a:p>
            <a:r>
              <a:rPr kumimoji="1" lang="ja-JP" altLang="en-US" dirty="0" smtClean="0">
                <a:solidFill>
                  <a:srgbClr val="FF0000"/>
                </a:solidFill>
              </a:rPr>
              <a:t>①　市民大会</a:t>
            </a:r>
            <a:endParaRPr kumimoji="1" lang="ja-JP" altLang="en-US" dirty="0">
              <a:solidFill>
                <a:srgbClr val="FF0000"/>
              </a:solidFill>
            </a:endParaRPr>
          </a:p>
        </p:txBody>
      </p:sp>
      <p:sp>
        <p:nvSpPr>
          <p:cNvPr id="6" name="テキスト ボックス 5"/>
          <p:cNvSpPr txBox="1"/>
          <p:nvPr/>
        </p:nvSpPr>
        <p:spPr>
          <a:xfrm>
            <a:off x="1135117" y="1498662"/>
            <a:ext cx="3468414" cy="369332"/>
          </a:xfrm>
          <a:prstGeom prst="rect">
            <a:avLst/>
          </a:prstGeom>
          <a:noFill/>
        </p:spPr>
        <p:txBody>
          <a:bodyPr wrap="square" rtlCol="0">
            <a:spAutoFit/>
          </a:bodyPr>
          <a:lstStyle/>
          <a:p>
            <a:r>
              <a:rPr lang="ja-JP" altLang="en-US" dirty="0" smtClean="0">
                <a:solidFill>
                  <a:srgbClr val="FF0000"/>
                </a:solidFill>
              </a:rPr>
              <a:t>②　茨木市</a:t>
            </a:r>
            <a:endParaRPr kumimoji="1" lang="ja-JP" altLang="en-US" dirty="0">
              <a:solidFill>
                <a:srgbClr val="FF0000"/>
              </a:solidFill>
            </a:endParaRPr>
          </a:p>
        </p:txBody>
      </p:sp>
      <p:sp>
        <p:nvSpPr>
          <p:cNvPr id="7" name="テキスト ボックス 6"/>
          <p:cNvSpPr txBox="1"/>
          <p:nvPr/>
        </p:nvSpPr>
        <p:spPr>
          <a:xfrm>
            <a:off x="1166648" y="1941566"/>
            <a:ext cx="3468414" cy="369332"/>
          </a:xfrm>
          <a:prstGeom prst="rect">
            <a:avLst/>
          </a:prstGeom>
          <a:noFill/>
        </p:spPr>
        <p:txBody>
          <a:bodyPr wrap="square" rtlCol="0">
            <a:spAutoFit/>
          </a:bodyPr>
          <a:lstStyle/>
          <a:p>
            <a:r>
              <a:rPr kumimoji="1" lang="ja-JP" altLang="en-US" dirty="0" smtClean="0">
                <a:solidFill>
                  <a:srgbClr val="FF0000"/>
                </a:solidFill>
              </a:rPr>
              <a:t>②　市民体育館</a:t>
            </a:r>
            <a:endParaRPr kumimoji="1" lang="ja-JP" altLang="en-US" dirty="0">
              <a:solidFill>
                <a:srgbClr val="FF0000"/>
              </a:solidFill>
            </a:endParaRPr>
          </a:p>
        </p:txBody>
      </p:sp>
      <p:grpSp>
        <p:nvGrpSpPr>
          <p:cNvPr id="25" name="グループ化 24"/>
          <p:cNvGrpSpPr/>
          <p:nvPr/>
        </p:nvGrpSpPr>
        <p:grpSpPr>
          <a:xfrm>
            <a:off x="5202623" y="1443324"/>
            <a:ext cx="4480033" cy="376057"/>
            <a:chOff x="5202623" y="1443324"/>
            <a:chExt cx="4480033" cy="376057"/>
          </a:xfrm>
        </p:grpSpPr>
        <p:sp>
          <p:nvSpPr>
            <p:cNvPr id="10" name="テキスト ボックス 9"/>
            <p:cNvSpPr txBox="1"/>
            <p:nvPr/>
          </p:nvSpPr>
          <p:spPr>
            <a:xfrm>
              <a:off x="5202623" y="1443324"/>
              <a:ext cx="746233" cy="369332"/>
            </a:xfrm>
            <a:prstGeom prst="rect">
              <a:avLst/>
            </a:prstGeom>
            <a:noFill/>
          </p:spPr>
          <p:txBody>
            <a:bodyPr wrap="square" rtlCol="0">
              <a:spAutoFit/>
            </a:bodyPr>
            <a:lstStyle/>
            <a:p>
              <a:r>
                <a:rPr kumimoji="1" lang="ja-JP" altLang="en-US" dirty="0" smtClean="0">
                  <a:solidFill>
                    <a:srgbClr val="FF0000"/>
                  </a:solidFill>
                </a:rPr>
                <a:t>③２</a:t>
              </a:r>
              <a:endParaRPr kumimoji="1" lang="ja-JP" altLang="en-US" dirty="0">
                <a:solidFill>
                  <a:srgbClr val="FF0000"/>
                </a:solidFill>
              </a:endParaRPr>
            </a:p>
          </p:txBody>
        </p:sp>
        <p:sp>
          <p:nvSpPr>
            <p:cNvPr id="11" name="テキスト ボックス 10"/>
            <p:cNvSpPr txBox="1"/>
            <p:nvPr/>
          </p:nvSpPr>
          <p:spPr>
            <a:xfrm>
              <a:off x="6159063" y="1443324"/>
              <a:ext cx="567559" cy="369332"/>
            </a:xfrm>
            <a:prstGeom prst="rect">
              <a:avLst/>
            </a:prstGeom>
            <a:noFill/>
          </p:spPr>
          <p:txBody>
            <a:bodyPr wrap="square" rtlCol="0">
              <a:spAutoFit/>
            </a:bodyPr>
            <a:lstStyle/>
            <a:p>
              <a:r>
                <a:rPr kumimoji="1" lang="ja-JP" altLang="en-US" dirty="0" smtClean="0">
                  <a:solidFill>
                    <a:srgbClr val="FF0000"/>
                  </a:solidFill>
                </a:rPr>
                <a:t>４</a:t>
              </a:r>
              <a:endParaRPr kumimoji="1" lang="ja-JP" altLang="en-US" dirty="0">
                <a:solidFill>
                  <a:srgbClr val="FF0000"/>
                </a:solidFill>
              </a:endParaRPr>
            </a:p>
          </p:txBody>
        </p:sp>
        <p:sp>
          <p:nvSpPr>
            <p:cNvPr id="12" name="テキスト ボックス 11"/>
            <p:cNvSpPr txBox="1"/>
            <p:nvPr/>
          </p:nvSpPr>
          <p:spPr>
            <a:xfrm>
              <a:off x="6789685" y="1450049"/>
              <a:ext cx="738350" cy="369332"/>
            </a:xfrm>
            <a:prstGeom prst="rect">
              <a:avLst/>
            </a:prstGeom>
            <a:noFill/>
          </p:spPr>
          <p:txBody>
            <a:bodyPr wrap="square" rtlCol="0">
              <a:spAutoFit/>
            </a:bodyPr>
            <a:lstStyle/>
            <a:p>
              <a:r>
                <a:rPr kumimoji="1" lang="ja-JP" altLang="en-US" dirty="0" smtClean="0">
                  <a:solidFill>
                    <a:srgbClr val="FF0000"/>
                  </a:solidFill>
                </a:rPr>
                <a:t>１９</a:t>
              </a:r>
              <a:endParaRPr kumimoji="1" lang="ja-JP" altLang="en-US" dirty="0">
                <a:solidFill>
                  <a:srgbClr val="FF0000"/>
                </a:solidFill>
              </a:endParaRPr>
            </a:p>
          </p:txBody>
        </p:sp>
        <p:sp>
          <p:nvSpPr>
            <p:cNvPr id="14" name="テキスト ボックス 13"/>
            <p:cNvSpPr txBox="1"/>
            <p:nvPr/>
          </p:nvSpPr>
          <p:spPr>
            <a:xfrm>
              <a:off x="8579069" y="1443324"/>
              <a:ext cx="504497" cy="369332"/>
            </a:xfrm>
            <a:prstGeom prst="rect">
              <a:avLst/>
            </a:prstGeom>
            <a:noFill/>
          </p:spPr>
          <p:txBody>
            <a:bodyPr wrap="square" rtlCol="0">
              <a:spAutoFit/>
            </a:bodyPr>
            <a:lstStyle/>
            <a:p>
              <a:r>
                <a:rPr kumimoji="1" lang="ja-JP" altLang="en-US" dirty="0" smtClean="0">
                  <a:solidFill>
                    <a:srgbClr val="FF0000"/>
                  </a:solidFill>
                </a:rPr>
                <a:t>Ａ</a:t>
              </a:r>
              <a:endParaRPr kumimoji="1" lang="ja-JP" altLang="en-US" dirty="0">
                <a:solidFill>
                  <a:srgbClr val="FF0000"/>
                </a:solidFill>
              </a:endParaRPr>
            </a:p>
          </p:txBody>
        </p:sp>
        <p:sp>
          <p:nvSpPr>
            <p:cNvPr id="15" name="テキスト ボックス 14"/>
            <p:cNvSpPr txBox="1"/>
            <p:nvPr/>
          </p:nvSpPr>
          <p:spPr>
            <a:xfrm>
              <a:off x="9115097" y="1450049"/>
              <a:ext cx="567559" cy="369332"/>
            </a:xfrm>
            <a:prstGeom prst="rect">
              <a:avLst/>
            </a:prstGeom>
            <a:noFill/>
          </p:spPr>
          <p:txBody>
            <a:bodyPr wrap="square" rtlCol="0">
              <a:spAutoFit/>
            </a:bodyPr>
            <a:lstStyle/>
            <a:p>
              <a:r>
                <a:rPr kumimoji="1" lang="ja-JP" altLang="en-US" dirty="0" smtClean="0">
                  <a:solidFill>
                    <a:srgbClr val="FF0000"/>
                  </a:solidFill>
                </a:rPr>
                <a:t>１</a:t>
              </a:r>
              <a:endParaRPr kumimoji="1" lang="ja-JP" altLang="en-US" dirty="0">
                <a:solidFill>
                  <a:srgbClr val="FF0000"/>
                </a:solidFill>
              </a:endParaRPr>
            </a:p>
          </p:txBody>
        </p:sp>
      </p:grpSp>
      <p:grpSp>
        <p:nvGrpSpPr>
          <p:cNvPr id="26" name="グループ化 25"/>
          <p:cNvGrpSpPr/>
          <p:nvPr/>
        </p:nvGrpSpPr>
        <p:grpSpPr>
          <a:xfrm>
            <a:off x="5819888" y="1907720"/>
            <a:ext cx="3295209" cy="382216"/>
            <a:chOff x="5819888" y="1907720"/>
            <a:chExt cx="3295209" cy="382216"/>
          </a:xfrm>
        </p:grpSpPr>
        <p:sp>
          <p:nvSpPr>
            <p:cNvPr id="16" name="テキスト ボックス 15"/>
            <p:cNvSpPr txBox="1"/>
            <p:nvPr/>
          </p:nvSpPr>
          <p:spPr>
            <a:xfrm>
              <a:off x="5819888" y="1907720"/>
              <a:ext cx="1595162" cy="369332"/>
            </a:xfrm>
            <a:prstGeom prst="rect">
              <a:avLst/>
            </a:prstGeom>
            <a:noFill/>
          </p:spPr>
          <p:txBody>
            <a:bodyPr wrap="square" rtlCol="0">
              <a:spAutoFit/>
            </a:bodyPr>
            <a:lstStyle/>
            <a:p>
              <a:r>
                <a:rPr kumimoji="1" lang="ja-JP" altLang="en-US" dirty="0" smtClean="0">
                  <a:solidFill>
                    <a:srgbClr val="FF0000"/>
                  </a:solidFill>
                </a:rPr>
                <a:t>④　チームＡ</a:t>
              </a:r>
              <a:endParaRPr kumimoji="1" lang="ja-JP" altLang="en-US" dirty="0">
                <a:solidFill>
                  <a:srgbClr val="FF0000"/>
                </a:solidFill>
              </a:endParaRPr>
            </a:p>
          </p:txBody>
        </p:sp>
        <p:sp>
          <p:nvSpPr>
            <p:cNvPr id="18" name="テキスト ボックス 17"/>
            <p:cNvSpPr txBox="1"/>
            <p:nvPr/>
          </p:nvSpPr>
          <p:spPr>
            <a:xfrm>
              <a:off x="7738242" y="1920604"/>
              <a:ext cx="1376855" cy="369332"/>
            </a:xfrm>
            <a:prstGeom prst="rect">
              <a:avLst/>
            </a:prstGeom>
            <a:noFill/>
          </p:spPr>
          <p:txBody>
            <a:bodyPr wrap="square" rtlCol="0">
              <a:spAutoFit/>
            </a:bodyPr>
            <a:lstStyle/>
            <a:p>
              <a:r>
                <a:rPr kumimoji="1" lang="ja-JP" altLang="en-US" dirty="0" smtClean="0">
                  <a:solidFill>
                    <a:srgbClr val="FF0000"/>
                  </a:solidFill>
                </a:rPr>
                <a:t>チームＢ</a:t>
              </a:r>
              <a:endParaRPr kumimoji="1" lang="ja-JP" altLang="en-US" dirty="0">
                <a:solidFill>
                  <a:srgbClr val="FF0000"/>
                </a:solidFill>
              </a:endParaRPr>
            </a:p>
          </p:txBody>
        </p:sp>
      </p:grpSp>
      <p:sp>
        <p:nvSpPr>
          <p:cNvPr id="24" name="タイトル 1"/>
          <p:cNvSpPr txBox="1">
            <a:spLocks/>
          </p:cNvSpPr>
          <p:nvPr/>
        </p:nvSpPr>
        <p:spPr>
          <a:xfrm>
            <a:off x="694587" y="307561"/>
            <a:ext cx="8596668" cy="658483"/>
          </a:xfrm>
          <a:prstGeom prst="rect">
            <a:avLst/>
          </a:prstGeom>
        </p:spPr>
        <p:txBody>
          <a:bodyPr>
            <a:normAutofit fontScale="60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smtClean="0"/>
              <a:t>第１　試合経過の記録方法</a:t>
            </a:r>
            <a:r>
              <a:rPr lang="ja-JP" altLang="en-US" dirty="0"/>
              <a:t>（公式記録用紙への記入方法について</a:t>
            </a:r>
            <a:r>
              <a:rPr lang="ja-JP" altLang="en-US" dirty="0" smtClean="0"/>
              <a:t>）</a:t>
            </a:r>
            <a:r>
              <a:rPr lang="en-US" altLang="ja-JP" dirty="0" smtClean="0"/>
              <a:t/>
            </a:r>
            <a:br>
              <a:rPr lang="en-US" altLang="ja-JP" dirty="0" smtClean="0"/>
            </a:br>
            <a:endParaRPr lang="ja-JP" altLang="en-US" dirty="0"/>
          </a:p>
        </p:txBody>
      </p:sp>
      <p:grpSp>
        <p:nvGrpSpPr>
          <p:cNvPr id="28" name="グループ化 27"/>
          <p:cNvGrpSpPr/>
          <p:nvPr/>
        </p:nvGrpSpPr>
        <p:grpSpPr>
          <a:xfrm>
            <a:off x="10808053" y="1731792"/>
            <a:ext cx="669244" cy="530231"/>
            <a:chOff x="10808053" y="1731792"/>
            <a:chExt cx="669244" cy="530231"/>
          </a:xfrm>
        </p:grpSpPr>
        <p:sp>
          <p:nvSpPr>
            <p:cNvPr id="23" name="テキスト ボックス 22"/>
            <p:cNvSpPr txBox="1"/>
            <p:nvPr/>
          </p:nvSpPr>
          <p:spPr>
            <a:xfrm>
              <a:off x="11119945" y="1892691"/>
              <a:ext cx="357352" cy="369332"/>
            </a:xfrm>
            <a:prstGeom prst="rect">
              <a:avLst/>
            </a:prstGeom>
            <a:noFill/>
          </p:spPr>
          <p:txBody>
            <a:bodyPr wrap="square" rtlCol="0">
              <a:spAutoFit/>
            </a:bodyPr>
            <a:lstStyle/>
            <a:p>
              <a:r>
                <a:rPr lang="en-US" altLang="ja-JP" dirty="0">
                  <a:solidFill>
                    <a:srgbClr val="FF0000"/>
                  </a:solidFill>
                </a:rPr>
                <a:t>×</a:t>
              </a:r>
              <a:endParaRPr kumimoji="1" lang="ja-JP" altLang="en-US" dirty="0">
                <a:solidFill>
                  <a:srgbClr val="FF0000"/>
                </a:solidFill>
              </a:endParaRPr>
            </a:p>
          </p:txBody>
        </p:sp>
        <p:sp>
          <p:nvSpPr>
            <p:cNvPr id="27" name="テキスト ボックス 26"/>
            <p:cNvSpPr txBox="1"/>
            <p:nvPr/>
          </p:nvSpPr>
          <p:spPr>
            <a:xfrm>
              <a:off x="10808053" y="1731792"/>
              <a:ext cx="461665" cy="419548"/>
            </a:xfrm>
            <a:prstGeom prst="rect">
              <a:avLst/>
            </a:prstGeom>
            <a:noFill/>
          </p:spPr>
          <p:txBody>
            <a:bodyPr vert="eaVert" wrap="square" rtlCol="0">
              <a:spAutoFit/>
            </a:bodyPr>
            <a:lstStyle/>
            <a:p>
              <a:r>
                <a:rPr kumimoji="1" lang="ja-JP" altLang="en-US" dirty="0" smtClean="0">
                  <a:solidFill>
                    <a:srgbClr val="FF0000"/>
                  </a:solidFill>
                </a:rPr>
                <a:t>⑤</a:t>
              </a:r>
              <a:endParaRPr kumimoji="1" lang="ja-JP" altLang="en-US" dirty="0">
                <a:solidFill>
                  <a:srgbClr val="FF0000"/>
                </a:solidFill>
              </a:endParaRPr>
            </a:p>
          </p:txBody>
        </p:sp>
      </p:grpSp>
    </p:spTree>
    <p:extLst>
      <p:ext uri="{BB962C8B-B14F-4D97-AF65-F5344CB8AC3E}">
        <p14:creationId xmlns:p14="http://schemas.microsoft.com/office/powerpoint/2010/main" val="359647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2178927" y="966044"/>
            <a:ext cx="6029654" cy="5550486"/>
          </a:xfrm>
          <a:prstGeom prst="rect">
            <a:avLst/>
          </a:prstGeom>
        </p:spPr>
      </p:pic>
      <p:sp>
        <p:nvSpPr>
          <p:cNvPr id="3" name="タイトル 1"/>
          <p:cNvSpPr txBox="1">
            <a:spLocks/>
          </p:cNvSpPr>
          <p:nvPr/>
        </p:nvSpPr>
        <p:spPr>
          <a:xfrm>
            <a:off x="694587" y="307561"/>
            <a:ext cx="8596668" cy="658483"/>
          </a:xfrm>
          <a:prstGeom prst="rect">
            <a:avLst/>
          </a:prstGeom>
        </p:spPr>
        <p:txBody>
          <a:bodyPr>
            <a:normAutofit fontScale="60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smtClean="0"/>
              <a:t>第１　試合経過の記録方法</a:t>
            </a:r>
            <a:r>
              <a:rPr lang="ja-JP" altLang="en-US" dirty="0"/>
              <a:t>（公式記録用紙への記入方法について</a:t>
            </a:r>
            <a:r>
              <a:rPr lang="ja-JP" altLang="en-US" dirty="0" smtClean="0"/>
              <a:t>）</a:t>
            </a:r>
            <a:r>
              <a:rPr lang="en-US" altLang="ja-JP" dirty="0" smtClean="0"/>
              <a:t/>
            </a:r>
            <a:br>
              <a:rPr lang="en-US" altLang="ja-JP" dirty="0" smtClean="0"/>
            </a:br>
            <a:endParaRPr lang="ja-JP" altLang="en-US" dirty="0"/>
          </a:p>
        </p:txBody>
      </p:sp>
      <p:sp>
        <p:nvSpPr>
          <p:cNvPr id="4" name="左中かっこ 3"/>
          <p:cNvSpPr/>
          <p:nvPr/>
        </p:nvSpPr>
        <p:spPr>
          <a:xfrm>
            <a:off x="4298731" y="4624552"/>
            <a:ext cx="350519" cy="987972"/>
          </a:xfrm>
          <a:prstGeom prst="leftBrace">
            <a:avLst>
              <a:gd name="adj1" fmla="val 8333"/>
              <a:gd name="adj2" fmla="val 21276"/>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右中かっこ 4"/>
          <p:cNvSpPr/>
          <p:nvPr/>
        </p:nvSpPr>
        <p:spPr>
          <a:xfrm>
            <a:off x="5780690" y="4624552"/>
            <a:ext cx="315311" cy="987972"/>
          </a:xfrm>
          <a:prstGeom prst="rightBrace">
            <a:avLst>
              <a:gd name="adj1" fmla="val 8333"/>
              <a:gd name="adj2" fmla="val 20213"/>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3268717" y="2511972"/>
            <a:ext cx="1818290" cy="369332"/>
          </a:xfrm>
          <a:prstGeom prst="rect">
            <a:avLst/>
          </a:prstGeom>
          <a:noFill/>
        </p:spPr>
        <p:txBody>
          <a:bodyPr wrap="square" rtlCol="0">
            <a:spAutoFit/>
          </a:bodyPr>
          <a:lstStyle/>
          <a:p>
            <a:r>
              <a:rPr kumimoji="1" lang="ja-JP" altLang="en-US" dirty="0" smtClean="0">
                <a:solidFill>
                  <a:srgbClr val="FF0000"/>
                </a:solidFill>
              </a:rPr>
              <a:t>連盟　太郎</a:t>
            </a:r>
            <a:endParaRPr kumimoji="1" lang="ja-JP" altLang="en-US" dirty="0">
              <a:solidFill>
                <a:srgbClr val="FF0000"/>
              </a:solidFill>
            </a:endParaRPr>
          </a:p>
        </p:txBody>
      </p:sp>
      <p:sp>
        <p:nvSpPr>
          <p:cNvPr id="7" name="テキスト ボックス 6"/>
          <p:cNvSpPr txBox="1"/>
          <p:nvPr/>
        </p:nvSpPr>
        <p:spPr>
          <a:xfrm>
            <a:off x="3268717" y="3244334"/>
            <a:ext cx="1818290" cy="369332"/>
          </a:xfrm>
          <a:prstGeom prst="rect">
            <a:avLst/>
          </a:prstGeom>
          <a:noFill/>
        </p:spPr>
        <p:txBody>
          <a:bodyPr wrap="square" rtlCol="0">
            <a:spAutoFit/>
          </a:bodyPr>
          <a:lstStyle/>
          <a:p>
            <a:r>
              <a:rPr lang="ja-JP" altLang="en-US" dirty="0" smtClean="0">
                <a:solidFill>
                  <a:srgbClr val="FF0000"/>
                </a:solidFill>
              </a:rPr>
              <a:t>茨</a:t>
            </a:r>
            <a:r>
              <a:rPr lang="ja-JP" altLang="en-US" dirty="0">
                <a:solidFill>
                  <a:srgbClr val="FF0000"/>
                </a:solidFill>
              </a:rPr>
              <a:t>木</a:t>
            </a:r>
            <a:r>
              <a:rPr kumimoji="1" lang="ja-JP" altLang="en-US" dirty="0" smtClean="0">
                <a:solidFill>
                  <a:srgbClr val="FF0000"/>
                </a:solidFill>
              </a:rPr>
              <a:t>　花子</a:t>
            </a:r>
            <a:endParaRPr kumimoji="1" lang="ja-JP" altLang="en-US" dirty="0">
              <a:solidFill>
                <a:srgbClr val="FF0000"/>
              </a:solidFill>
            </a:endParaRPr>
          </a:p>
        </p:txBody>
      </p:sp>
      <p:sp>
        <p:nvSpPr>
          <p:cNvPr id="8" name="テキスト ボックス 7"/>
          <p:cNvSpPr txBox="1"/>
          <p:nvPr/>
        </p:nvSpPr>
        <p:spPr>
          <a:xfrm>
            <a:off x="3268717" y="3881003"/>
            <a:ext cx="1818290" cy="369332"/>
          </a:xfrm>
          <a:prstGeom prst="rect">
            <a:avLst/>
          </a:prstGeom>
          <a:noFill/>
        </p:spPr>
        <p:txBody>
          <a:bodyPr wrap="square" rtlCol="0">
            <a:spAutoFit/>
          </a:bodyPr>
          <a:lstStyle/>
          <a:p>
            <a:r>
              <a:rPr kumimoji="1" lang="ja-JP" altLang="en-US" dirty="0" smtClean="0">
                <a:solidFill>
                  <a:srgbClr val="FF0000"/>
                </a:solidFill>
              </a:rPr>
              <a:t>大阪　次郎</a:t>
            </a:r>
            <a:r>
              <a:rPr kumimoji="1" lang="ja-JP" altLang="en-US" dirty="0" smtClean="0"/>
              <a:t>　</a:t>
            </a:r>
            <a:endParaRPr kumimoji="1" lang="ja-JP" altLang="en-US" dirty="0"/>
          </a:p>
        </p:txBody>
      </p:sp>
      <p:sp>
        <p:nvSpPr>
          <p:cNvPr id="9" name="テキスト ボックス 8"/>
          <p:cNvSpPr txBox="1"/>
          <p:nvPr/>
        </p:nvSpPr>
        <p:spPr>
          <a:xfrm>
            <a:off x="2942108" y="4647950"/>
            <a:ext cx="1818290" cy="369332"/>
          </a:xfrm>
          <a:prstGeom prst="rect">
            <a:avLst/>
          </a:prstGeom>
          <a:noFill/>
        </p:spPr>
        <p:txBody>
          <a:bodyPr wrap="square" rtlCol="0">
            <a:spAutoFit/>
          </a:bodyPr>
          <a:lstStyle/>
          <a:p>
            <a:r>
              <a:rPr kumimoji="1" lang="ja-JP" altLang="en-US" dirty="0" smtClean="0">
                <a:solidFill>
                  <a:srgbClr val="FF0000"/>
                </a:solidFill>
              </a:rPr>
              <a:t>チームＣ</a:t>
            </a:r>
            <a:r>
              <a:rPr kumimoji="1" lang="ja-JP" altLang="en-US" dirty="0" smtClean="0"/>
              <a:t>　</a:t>
            </a:r>
            <a:endParaRPr kumimoji="1" lang="ja-JP" altLang="en-US" dirty="0"/>
          </a:p>
        </p:txBody>
      </p:sp>
      <p:sp>
        <p:nvSpPr>
          <p:cNvPr id="10" name="テキスト ボックス 9"/>
          <p:cNvSpPr txBox="1"/>
          <p:nvPr/>
        </p:nvSpPr>
        <p:spPr>
          <a:xfrm>
            <a:off x="6318296" y="4647950"/>
            <a:ext cx="1818290" cy="369332"/>
          </a:xfrm>
          <a:prstGeom prst="rect">
            <a:avLst/>
          </a:prstGeom>
          <a:noFill/>
        </p:spPr>
        <p:txBody>
          <a:bodyPr wrap="square" rtlCol="0">
            <a:spAutoFit/>
          </a:bodyPr>
          <a:lstStyle/>
          <a:p>
            <a:r>
              <a:rPr kumimoji="1" lang="ja-JP" altLang="en-US" dirty="0" smtClean="0">
                <a:solidFill>
                  <a:srgbClr val="FF0000"/>
                </a:solidFill>
              </a:rPr>
              <a:t>チームＣ（Ｄ）</a:t>
            </a:r>
            <a:r>
              <a:rPr kumimoji="1" lang="ja-JP" altLang="en-US" dirty="0" smtClean="0"/>
              <a:t>　</a:t>
            </a:r>
            <a:endParaRPr kumimoji="1" lang="ja-JP" altLang="en-US" dirty="0"/>
          </a:p>
        </p:txBody>
      </p:sp>
      <p:sp>
        <p:nvSpPr>
          <p:cNvPr id="11" name="テキスト ボックス 10"/>
          <p:cNvSpPr txBox="1"/>
          <p:nvPr/>
        </p:nvSpPr>
        <p:spPr>
          <a:xfrm>
            <a:off x="1634752" y="704434"/>
            <a:ext cx="544175" cy="523220"/>
          </a:xfrm>
          <a:prstGeom prst="rect">
            <a:avLst/>
          </a:prstGeom>
          <a:noFill/>
        </p:spPr>
        <p:txBody>
          <a:bodyPr wrap="square" rtlCol="0">
            <a:spAutoFit/>
          </a:bodyPr>
          <a:lstStyle/>
          <a:p>
            <a:r>
              <a:rPr lang="ja-JP" altLang="en-US" sz="2800" dirty="0">
                <a:solidFill>
                  <a:srgbClr val="FF0000"/>
                </a:solidFill>
              </a:rPr>
              <a:t>⑦</a:t>
            </a:r>
            <a:endParaRPr kumimoji="1" lang="ja-JP" altLang="en-US" sz="2800" dirty="0">
              <a:solidFill>
                <a:srgbClr val="FF0000"/>
              </a:solidFill>
            </a:endParaRPr>
          </a:p>
        </p:txBody>
      </p:sp>
    </p:spTree>
    <p:extLst>
      <p:ext uri="{BB962C8B-B14F-4D97-AF65-F5344CB8AC3E}">
        <p14:creationId xmlns:p14="http://schemas.microsoft.com/office/powerpoint/2010/main" val="2448870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48905" y="836763"/>
            <a:ext cx="1627369" cy="523220"/>
          </a:xfrm>
          <a:prstGeom prst="rect">
            <a:avLst/>
          </a:prstGeom>
          <a:noFill/>
        </p:spPr>
        <p:txBody>
          <a:bodyPr wrap="none" rtlCol="0">
            <a:spAutoFit/>
          </a:bodyPr>
          <a:lstStyle/>
          <a:p>
            <a:r>
              <a:rPr lang="ja-JP" altLang="en-US" sz="2800" b="1" dirty="0">
                <a:latin typeface="ＭＳ ゴシック" panose="020B0609070205080204" pitchFamily="49" charset="-128"/>
                <a:ea typeface="ＭＳ ゴシック" panose="020B0609070205080204" pitchFamily="49" charset="-128"/>
              </a:rPr>
              <a:t>２</a:t>
            </a:r>
            <a:r>
              <a:rPr kumimoji="1" lang="ja-JP" altLang="en-US" sz="2800" b="1" dirty="0" smtClean="0">
                <a:latin typeface="ＭＳ ゴシック" panose="020B0609070205080204" pitchFamily="49" charset="-128"/>
                <a:ea typeface="ＭＳ ゴシック" panose="020B0609070205080204" pitchFamily="49" charset="-128"/>
              </a:rPr>
              <a:t>．トス</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1269505" y="1768415"/>
            <a:ext cx="646331" cy="923330"/>
          </a:xfrm>
          <a:prstGeom prst="rect">
            <a:avLst/>
          </a:prstGeom>
          <a:noFill/>
        </p:spPr>
        <p:txBody>
          <a:bodyPr wrap="none" rtlCol="0">
            <a:spAutoFit/>
          </a:bodyPr>
          <a:lstStyle/>
          <a:p>
            <a:endParaRPr kumimoji="1" lang="en-US" altLang="ja-JP" dirty="0" smtClean="0">
              <a:latin typeface="ＭＳ ゴシック" panose="020B0609070205080204" pitchFamily="49" charset="-128"/>
              <a:ea typeface="ＭＳ ゴシック" panose="020B0609070205080204" pitchFamily="49" charset="-128"/>
            </a:endParaRPr>
          </a:p>
          <a:p>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a:t>
            </a:r>
            <a:endParaRPr lang="en-US" altLang="ja-JP" dirty="0" smtClean="0">
              <a:latin typeface="ＭＳ ゴシック" panose="020B0609070205080204" pitchFamily="49" charset="-128"/>
              <a:ea typeface="ＭＳ ゴシック" panose="020B0609070205080204" pitchFamily="49" charset="-128"/>
            </a:endParaRPr>
          </a:p>
        </p:txBody>
      </p:sp>
      <p:sp>
        <p:nvSpPr>
          <p:cNvPr id="6" name="タイトル 1"/>
          <p:cNvSpPr txBox="1">
            <a:spLocks/>
          </p:cNvSpPr>
          <p:nvPr/>
        </p:nvSpPr>
        <p:spPr>
          <a:xfrm>
            <a:off x="694587" y="307561"/>
            <a:ext cx="8596668" cy="658483"/>
          </a:xfrm>
          <a:prstGeom prst="rect">
            <a:avLst/>
          </a:prstGeom>
        </p:spPr>
        <p:txBody>
          <a:bodyPr>
            <a:normAutofit fontScale="60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smtClean="0"/>
              <a:t>第１　試合経過の記録方法</a:t>
            </a:r>
            <a:r>
              <a:rPr lang="ja-JP" altLang="en-US" dirty="0"/>
              <a:t>（公式記録用紙への記入方法について</a:t>
            </a:r>
            <a:r>
              <a:rPr lang="ja-JP" altLang="en-US" dirty="0" smtClean="0"/>
              <a:t>）</a:t>
            </a:r>
            <a:r>
              <a:rPr lang="en-US" altLang="ja-JP" dirty="0" smtClean="0"/>
              <a:t/>
            </a:r>
            <a:br>
              <a:rPr lang="en-US" altLang="ja-JP" dirty="0" smtClean="0"/>
            </a:br>
            <a:endParaRPr lang="ja-JP" altLang="en-US" dirty="0"/>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92670" y="1674668"/>
            <a:ext cx="5250873" cy="4594515"/>
          </a:xfrm>
          <a:prstGeom prst="rect">
            <a:avLst/>
          </a:prstGeom>
        </p:spPr>
      </p:pic>
      <p:sp>
        <p:nvSpPr>
          <p:cNvPr id="3" name="テキスト ボックス 2"/>
          <p:cNvSpPr txBox="1"/>
          <p:nvPr/>
        </p:nvSpPr>
        <p:spPr>
          <a:xfrm>
            <a:off x="7601680" y="1359983"/>
            <a:ext cx="461665" cy="4237259"/>
          </a:xfrm>
          <a:prstGeom prst="rect">
            <a:avLst/>
          </a:prstGeom>
          <a:noFill/>
        </p:spPr>
        <p:txBody>
          <a:bodyPr vert="eaVert" wrap="square" rtlCol="0">
            <a:spAutoFit/>
          </a:bodyPr>
          <a:lstStyle/>
          <a:p>
            <a:r>
              <a:rPr lang="ja-JP" altLang="en-US" dirty="0" smtClean="0"/>
              <a:t>キャプテンが</a:t>
            </a:r>
            <a:r>
              <a:rPr lang="ja-JP" altLang="en-US" b="1" dirty="0" smtClean="0">
                <a:solidFill>
                  <a:srgbClr val="FF0000"/>
                </a:solidFill>
              </a:rPr>
              <a:t>じゃんけん</a:t>
            </a:r>
            <a:r>
              <a:rPr lang="ja-JP" altLang="en-US" dirty="0" smtClean="0"/>
              <a:t>でトスを行う</a:t>
            </a:r>
            <a:endParaRPr kumimoji="1" lang="ja-JP" altLang="en-US" dirty="0"/>
          </a:p>
        </p:txBody>
      </p:sp>
    </p:spTree>
    <p:extLst>
      <p:ext uri="{BB962C8B-B14F-4D97-AF65-F5344CB8AC3E}">
        <p14:creationId xmlns:p14="http://schemas.microsoft.com/office/powerpoint/2010/main" val="1435658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anim calcmode="lin" valueType="num">
                                      <p:cBhvr>
                                        <p:cTn id="14" dur="2000" fill="hold"/>
                                        <p:tgtEl>
                                          <p:spTgt spid="2"/>
                                        </p:tgtEl>
                                        <p:attrNameLst>
                                          <p:attrName>ppt_w</p:attrName>
                                        </p:attrNameLst>
                                      </p:cBhvr>
                                      <p:tavLst>
                                        <p:tav tm="0" fmla="#ppt_w*sin(2.5*pi*$)">
                                          <p:val>
                                            <p:fltVal val="0"/>
                                          </p:val>
                                        </p:tav>
                                        <p:tav tm="100000">
                                          <p:val>
                                            <p:fltVal val="1"/>
                                          </p:val>
                                        </p:tav>
                                      </p:tavLst>
                                    </p:anim>
                                    <p:anim calcmode="lin" valueType="num">
                                      <p:cBhvr>
                                        <p:cTn id="15"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3"/>
          <a:stretch>
            <a:fillRect/>
          </a:stretch>
        </p:blipFill>
        <p:spPr>
          <a:xfrm>
            <a:off x="183931" y="1080720"/>
            <a:ext cx="11824138" cy="4906763"/>
          </a:xfrm>
          <a:prstGeom prst="rect">
            <a:avLst/>
          </a:prstGeom>
        </p:spPr>
      </p:pic>
      <p:sp>
        <p:nvSpPr>
          <p:cNvPr id="5" name="テキスト ボックス 4"/>
          <p:cNvSpPr txBox="1"/>
          <p:nvPr/>
        </p:nvSpPr>
        <p:spPr>
          <a:xfrm>
            <a:off x="1135117" y="1160922"/>
            <a:ext cx="3468414" cy="369332"/>
          </a:xfrm>
          <a:prstGeom prst="rect">
            <a:avLst/>
          </a:prstGeom>
          <a:noFill/>
        </p:spPr>
        <p:txBody>
          <a:bodyPr wrap="square" rtlCol="0">
            <a:spAutoFit/>
          </a:bodyPr>
          <a:lstStyle/>
          <a:p>
            <a:r>
              <a:rPr kumimoji="1" lang="ja-JP" altLang="en-US" dirty="0" smtClean="0"/>
              <a:t>市民大会</a:t>
            </a:r>
            <a:endParaRPr kumimoji="1" lang="ja-JP" altLang="en-US" dirty="0"/>
          </a:p>
        </p:txBody>
      </p:sp>
      <p:sp>
        <p:nvSpPr>
          <p:cNvPr id="6" name="テキスト ボックス 5"/>
          <p:cNvSpPr txBox="1"/>
          <p:nvPr/>
        </p:nvSpPr>
        <p:spPr>
          <a:xfrm>
            <a:off x="1135117" y="1613338"/>
            <a:ext cx="3468414" cy="369332"/>
          </a:xfrm>
          <a:prstGeom prst="rect">
            <a:avLst/>
          </a:prstGeom>
          <a:noFill/>
        </p:spPr>
        <p:txBody>
          <a:bodyPr wrap="square" rtlCol="0">
            <a:spAutoFit/>
          </a:bodyPr>
          <a:lstStyle/>
          <a:p>
            <a:r>
              <a:rPr lang="ja-JP" altLang="en-US" dirty="0"/>
              <a:t>茨木市</a:t>
            </a:r>
            <a:endParaRPr kumimoji="1" lang="ja-JP" altLang="en-US" dirty="0"/>
          </a:p>
        </p:txBody>
      </p:sp>
      <p:sp>
        <p:nvSpPr>
          <p:cNvPr id="7" name="テキスト ボックス 6"/>
          <p:cNvSpPr txBox="1"/>
          <p:nvPr/>
        </p:nvSpPr>
        <p:spPr>
          <a:xfrm>
            <a:off x="1166648" y="2056242"/>
            <a:ext cx="3468414" cy="369332"/>
          </a:xfrm>
          <a:prstGeom prst="rect">
            <a:avLst/>
          </a:prstGeom>
          <a:noFill/>
        </p:spPr>
        <p:txBody>
          <a:bodyPr wrap="square" rtlCol="0">
            <a:spAutoFit/>
          </a:bodyPr>
          <a:lstStyle/>
          <a:p>
            <a:r>
              <a:rPr kumimoji="1" lang="ja-JP" altLang="en-US" dirty="0" smtClean="0"/>
              <a:t>市民体育館</a:t>
            </a:r>
            <a:endParaRPr kumimoji="1" lang="ja-JP" altLang="en-US" dirty="0"/>
          </a:p>
        </p:txBody>
      </p:sp>
      <p:sp>
        <p:nvSpPr>
          <p:cNvPr id="10" name="テキスト ボックス 9"/>
          <p:cNvSpPr txBox="1"/>
          <p:nvPr/>
        </p:nvSpPr>
        <p:spPr>
          <a:xfrm>
            <a:off x="5381297" y="1558000"/>
            <a:ext cx="567559" cy="369332"/>
          </a:xfrm>
          <a:prstGeom prst="rect">
            <a:avLst/>
          </a:prstGeom>
          <a:noFill/>
        </p:spPr>
        <p:txBody>
          <a:bodyPr wrap="square" rtlCol="0">
            <a:spAutoFit/>
          </a:bodyPr>
          <a:lstStyle/>
          <a:p>
            <a:r>
              <a:rPr kumimoji="1" lang="ja-JP" altLang="en-US" dirty="0" smtClean="0"/>
              <a:t>２</a:t>
            </a:r>
            <a:endParaRPr kumimoji="1" lang="ja-JP" altLang="en-US" dirty="0"/>
          </a:p>
        </p:txBody>
      </p:sp>
      <p:sp>
        <p:nvSpPr>
          <p:cNvPr id="11" name="テキスト ボックス 10"/>
          <p:cNvSpPr txBox="1"/>
          <p:nvPr/>
        </p:nvSpPr>
        <p:spPr>
          <a:xfrm>
            <a:off x="6159063" y="1558000"/>
            <a:ext cx="567559" cy="369332"/>
          </a:xfrm>
          <a:prstGeom prst="rect">
            <a:avLst/>
          </a:prstGeom>
          <a:noFill/>
        </p:spPr>
        <p:txBody>
          <a:bodyPr wrap="square" rtlCol="0">
            <a:spAutoFit/>
          </a:bodyPr>
          <a:lstStyle/>
          <a:p>
            <a:r>
              <a:rPr kumimoji="1" lang="ja-JP" altLang="en-US" dirty="0" smtClean="0"/>
              <a:t>４</a:t>
            </a:r>
            <a:endParaRPr kumimoji="1" lang="ja-JP" altLang="en-US" dirty="0"/>
          </a:p>
        </p:txBody>
      </p:sp>
      <p:sp>
        <p:nvSpPr>
          <p:cNvPr id="12" name="テキスト ボックス 11"/>
          <p:cNvSpPr txBox="1"/>
          <p:nvPr/>
        </p:nvSpPr>
        <p:spPr>
          <a:xfrm>
            <a:off x="6789685" y="1564725"/>
            <a:ext cx="738350" cy="369332"/>
          </a:xfrm>
          <a:prstGeom prst="rect">
            <a:avLst/>
          </a:prstGeom>
          <a:noFill/>
        </p:spPr>
        <p:txBody>
          <a:bodyPr wrap="square" rtlCol="0">
            <a:spAutoFit/>
          </a:bodyPr>
          <a:lstStyle/>
          <a:p>
            <a:r>
              <a:rPr lang="ja-JP" altLang="en-US" dirty="0" smtClean="0"/>
              <a:t>１</a:t>
            </a:r>
            <a:r>
              <a:rPr lang="ja-JP" altLang="en-US" dirty="0"/>
              <a:t>９</a:t>
            </a:r>
            <a:endParaRPr kumimoji="1" lang="ja-JP" altLang="en-US" dirty="0"/>
          </a:p>
        </p:txBody>
      </p:sp>
      <p:sp>
        <p:nvSpPr>
          <p:cNvPr id="14" name="テキスト ボックス 13"/>
          <p:cNvSpPr txBox="1"/>
          <p:nvPr/>
        </p:nvSpPr>
        <p:spPr>
          <a:xfrm>
            <a:off x="8579069" y="1558000"/>
            <a:ext cx="504497" cy="369332"/>
          </a:xfrm>
          <a:prstGeom prst="rect">
            <a:avLst/>
          </a:prstGeom>
          <a:noFill/>
        </p:spPr>
        <p:txBody>
          <a:bodyPr wrap="square" rtlCol="0">
            <a:spAutoFit/>
          </a:bodyPr>
          <a:lstStyle/>
          <a:p>
            <a:r>
              <a:rPr kumimoji="1" lang="ja-JP" altLang="en-US" dirty="0" smtClean="0"/>
              <a:t>Ａ</a:t>
            </a:r>
            <a:endParaRPr kumimoji="1" lang="ja-JP" altLang="en-US" dirty="0"/>
          </a:p>
        </p:txBody>
      </p:sp>
      <p:sp>
        <p:nvSpPr>
          <p:cNvPr id="15" name="テキスト ボックス 14"/>
          <p:cNvSpPr txBox="1"/>
          <p:nvPr/>
        </p:nvSpPr>
        <p:spPr>
          <a:xfrm>
            <a:off x="9115097" y="1564725"/>
            <a:ext cx="567559" cy="369332"/>
          </a:xfrm>
          <a:prstGeom prst="rect">
            <a:avLst/>
          </a:prstGeom>
          <a:noFill/>
        </p:spPr>
        <p:txBody>
          <a:bodyPr wrap="square" rtlCol="0">
            <a:spAutoFit/>
          </a:bodyPr>
          <a:lstStyle/>
          <a:p>
            <a:r>
              <a:rPr kumimoji="1" lang="ja-JP" altLang="en-US" dirty="0" smtClean="0"/>
              <a:t>１</a:t>
            </a:r>
            <a:endParaRPr kumimoji="1" lang="ja-JP" altLang="en-US" dirty="0"/>
          </a:p>
        </p:txBody>
      </p:sp>
      <p:sp>
        <p:nvSpPr>
          <p:cNvPr id="16" name="テキスト ボックス 15"/>
          <p:cNvSpPr txBox="1"/>
          <p:nvPr/>
        </p:nvSpPr>
        <p:spPr>
          <a:xfrm>
            <a:off x="6038194" y="2022396"/>
            <a:ext cx="1376855" cy="369332"/>
          </a:xfrm>
          <a:prstGeom prst="rect">
            <a:avLst/>
          </a:prstGeom>
          <a:noFill/>
        </p:spPr>
        <p:txBody>
          <a:bodyPr wrap="square" rtlCol="0">
            <a:spAutoFit/>
          </a:bodyPr>
          <a:lstStyle/>
          <a:p>
            <a:r>
              <a:rPr kumimoji="1" lang="ja-JP" altLang="en-US" dirty="0" smtClean="0"/>
              <a:t>チームＡ</a:t>
            </a:r>
            <a:endParaRPr kumimoji="1" lang="ja-JP" altLang="en-US" dirty="0"/>
          </a:p>
        </p:txBody>
      </p:sp>
      <p:sp>
        <p:nvSpPr>
          <p:cNvPr id="18" name="テキスト ボックス 17"/>
          <p:cNvSpPr txBox="1"/>
          <p:nvPr/>
        </p:nvSpPr>
        <p:spPr>
          <a:xfrm>
            <a:off x="7738242" y="2035280"/>
            <a:ext cx="1376855" cy="369332"/>
          </a:xfrm>
          <a:prstGeom prst="rect">
            <a:avLst/>
          </a:prstGeom>
          <a:noFill/>
        </p:spPr>
        <p:txBody>
          <a:bodyPr wrap="square" rtlCol="0">
            <a:spAutoFit/>
          </a:bodyPr>
          <a:lstStyle/>
          <a:p>
            <a:r>
              <a:rPr kumimoji="1" lang="ja-JP" altLang="en-US" dirty="0" smtClean="0"/>
              <a:t>チームＢ</a:t>
            </a:r>
            <a:endParaRPr kumimoji="1" lang="ja-JP" altLang="en-US" dirty="0"/>
          </a:p>
        </p:txBody>
      </p:sp>
      <p:sp>
        <p:nvSpPr>
          <p:cNvPr id="19" name="テキスト ボックス 18"/>
          <p:cNvSpPr txBox="1"/>
          <p:nvPr/>
        </p:nvSpPr>
        <p:spPr>
          <a:xfrm>
            <a:off x="4918842" y="2070428"/>
            <a:ext cx="357352" cy="369332"/>
          </a:xfrm>
          <a:prstGeom prst="rect">
            <a:avLst/>
          </a:prstGeom>
          <a:noFill/>
        </p:spPr>
        <p:txBody>
          <a:bodyPr wrap="square" rtlCol="0">
            <a:spAutoFit/>
          </a:bodyPr>
          <a:lstStyle/>
          <a:p>
            <a:r>
              <a:rPr kumimoji="1" lang="ja-JP" altLang="en-US" dirty="0" smtClean="0">
                <a:solidFill>
                  <a:srgbClr val="FF0000"/>
                </a:solidFill>
              </a:rPr>
              <a:t>Ａ</a:t>
            </a:r>
            <a:endParaRPr kumimoji="1" lang="ja-JP" altLang="en-US" dirty="0">
              <a:solidFill>
                <a:srgbClr val="FF0000"/>
              </a:solidFill>
            </a:endParaRPr>
          </a:p>
        </p:txBody>
      </p:sp>
      <p:sp>
        <p:nvSpPr>
          <p:cNvPr id="20" name="テキスト ボックス 19"/>
          <p:cNvSpPr txBox="1"/>
          <p:nvPr/>
        </p:nvSpPr>
        <p:spPr>
          <a:xfrm>
            <a:off x="9685283" y="2075684"/>
            <a:ext cx="357352" cy="369332"/>
          </a:xfrm>
          <a:prstGeom prst="rect">
            <a:avLst/>
          </a:prstGeom>
          <a:noFill/>
        </p:spPr>
        <p:txBody>
          <a:bodyPr wrap="square" rtlCol="0">
            <a:spAutoFit/>
          </a:bodyPr>
          <a:lstStyle/>
          <a:p>
            <a:r>
              <a:rPr kumimoji="1" lang="ja-JP" altLang="en-US" dirty="0" smtClean="0">
                <a:solidFill>
                  <a:srgbClr val="FF0000"/>
                </a:solidFill>
              </a:rPr>
              <a:t>Ｂ</a:t>
            </a:r>
            <a:endParaRPr kumimoji="1" lang="ja-JP" altLang="en-US" dirty="0">
              <a:solidFill>
                <a:srgbClr val="FF0000"/>
              </a:solidFill>
            </a:endParaRPr>
          </a:p>
        </p:txBody>
      </p:sp>
      <p:sp>
        <p:nvSpPr>
          <p:cNvPr id="21" name="テキスト ボックス 20"/>
          <p:cNvSpPr txBox="1"/>
          <p:nvPr/>
        </p:nvSpPr>
        <p:spPr>
          <a:xfrm>
            <a:off x="2606566" y="2532149"/>
            <a:ext cx="1376855" cy="369332"/>
          </a:xfrm>
          <a:prstGeom prst="rect">
            <a:avLst/>
          </a:prstGeom>
          <a:noFill/>
        </p:spPr>
        <p:txBody>
          <a:bodyPr wrap="square" rtlCol="0">
            <a:spAutoFit/>
          </a:bodyPr>
          <a:lstStyle/>
          <a:p>
            <a:r>
              <a:rPr kumimoji="1" lang="ja-JP" altLang="en-US" dirty="0" smtClean="0">
                <a:solidFill>
                  <a:srgbClr val="FF0000"/>
                </a:solidFill>
              </a:rPr>
              <a:t>チームＡ</a:t>
            </a:r>
            <a:endParaRPr kumimoji="1" lang="ja-JP" altLang="en-US" dirty="0">
              <a:solidFill>
                <a:srgbClr val="FF0000"/>
              </a:solidFill>
            </a:endParaRPr>
          </a:p>
        </p:txBody>
      </p:sp>
      <p:sp>
        <p:nvSpPr>
          <p:cNvPr id="22" name="テキスト ボックス 21"/>
          <p:cNvSpPr txBox="1"/>
          <p:nvPr/>
        </p:nvSpPr>
        <p:spPr>
          <a:xfrm>
            <a:off x="6272047" y="2532149"/>
            <a:ext cx="1376855" cy="369332"/>
          </a:xfrm>
          <a:prstGeom prst="rect">
            <a:avLst/>
          </a:prstGeom>
          <a:noFill/>
        </p:spPr>
        <p:txBody>
          <a:bodyPr wrap="square" rtlCol="0">
            <a:spAutoFit/>
          </a:bodyPr>
          <a:lstStyle/>
          <a:p>
            <a:r>
              <a:rPr kumimoji="1" lang="ja-JP" altLang="en-US" dirty="0" smtClean="0">
                <a:solidFill>
                  <a:srgbClr val="FF0000"/>
                </a:solidFill>
              </a:rPr>
              <a:t>チームＢ</a:t>
            </a:r>
            <a:endParaRPr kumimoji="1" lang="ja-JP" altLang="en-US" dirty="0">
              <a:solidFill>
                <a:srgbClr val="FF0000"/>
              </a:solidFill>
            </a:endParaRPr>
          </a:p>
        </p:txBody>
      </p:sp>
      <p:sp>
        <p:nvSpPr>
          <p:cNvPr id="23" name="テキスト ボックス 22"/>
          <p:cNvSpPr txBox="1"/>
          <p:nvPr/>
        </p:nvSpPr>
        <p:spPr>
          <a:xfrm>
            <a:off x="11119945" y="2007367"/>
            <a:ext cx="357352" cy="369332"/>
          </a:xfrm>
          <a:prstGeom prst="rect">
            <a:avLst/>
          </a:prstGeom>
          <a:noFill/>
        </p:spPr>
        <p:txBody>
          <a:bodyPr wrap="square" rtlCol="0">
            <a:spAutoFit/>
          </a:bodyPr>
          <a:lstStyle/>
          <a:p>
            <a:r>
              <a:rPr lang="en-US" altLang="ja-JP" dirty="0"/>
              <a:t>×</a:t>
            </a:r>
            <a:endParaRPr kumimoji="1" lang="ja-JP" altLang="en-US" dirty="0"/>
          </a:p>
        </p:txBody>
      </p:sp>
      <p:sp>
        <p:nvSpPr>
          <p:cNvPr id="24" name="テキスト ボックス 23"/>
          <p:cNvSpPr txBox="1"/>
          <p:nvPr/>
        </p:nvSpPr>
        <p:spPr>
          <a:xfrm>
            <a:off x="4356539" y="2412014"/>
            <a:ext cx="357352" cy="369332"/>
          </a:xfrm>
          <a:prstGeom prst="rect">
            <a:avLst/>
          </a:prstGeom>
          <a:noFill/>
        </p:spPr>
        <p:txBody>
          <a:bodyPr wrap="square" rtlCol="0">
            <a:spAutoFit/>
          </a:bodyPr>
          <a:lstStyle/>
          <a:p>
            <a:r>
              <a:rPr lang="en-US" altLang="ja-JP" dirty="0">
                <a:solidFill>
                  <a:srgbClr val="FF0000"/>
                </a:solidFill>
              </a:rPr>
              <a:t>×</a:t>
            </a:r>
            <a:endParaRPr kumimoji="1" lang="ja-JP" altLang="en-US" dirty="0">
              <a:solidFill>
                <a:srgbClr val="FF0000"/>
              </a:solidFill>
            </a:endParaRPr>
          </a:p>
        </p:txBody>
      </p:sp>
      <p:sp>
        <p:nvSpPr>
          <p:cNvPr id="25" name="テキスト ボックス 24"/>
          <p:cNvSpPr txBox="1"/>
          <p:nvPr/>
        </p:nvSpPr>
        <p:spPr>
          <a:xfrm>
            <a:off x="4950373" y="2627476"/>
            <a:ext cx="357352" cy="369332"/>
          </a:xfrm>
          <a:prstGeom prst="rect">
            <a:avLst/>
          </a:prstGeom>
          <a:noFill/>
        </p:spPr>
        <p:txBody>
          <a:bodyPr wrap="square" rtlCol="0">
            <a:spAutoFit/>
          </a:bodyPr>
          <a:lstStyle/>
          <a:p>
            <a:r>
              <a:rPr lang="en-US" altLang="ja-JP" dirty="0">
                <a:solidFill>
                  <a:srgbClr val="FF0000"/>
                </a:solidFill>
              </a:rPr>
              <a:t>×</a:t>
            </a:r>
            <a:endParaRPr kumimoji="1" lang="ja-JP" altLang="en-US" dirty="0">
              <a:solidFill>
                <a:srgbClr val="FF0000"/>
              </a:solidFill>
            </a:endParaRPr>
          </a:p>
        </p:txBody>
      </p:sp>
      <p:sp>
        <p:nvSpPr>
          <p:cNvPr id="26" name="タイトル 1"/>
          <p:cNvSpPr txBox="1">
            <a:spLocks/>
          </p:cNvSpPr>
          <p:nvPr/>
        </p:nvSpPr>
        <p:spPr>
          <a:xfrm>
            <a:off x="694587" y="307561"/>
            <a:ext cx="8596668" cy="658483"/>
          </a:xfrm>
          <a:prstGeom prst="rect">
            <a:avLst/>
          </a:prstGeom>
        </p:spPr>
        <p:txBody>
          <a:bodyPr>
            <a:normAutofit fontScale="60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smtClean="0"/>
              <a:t>第１　試合経過の記録方法</a:t>
            </a:r>
            <a:r>
              <a:rPr lang="ja-JP" altLang="en-US" dirty="0"/>
              <a:t>（公式記録用紙への記入方法について</a:t>
            </a:r>
            <a:r>
              <a:rPr lang="ja-JP" altLang="en-US" dirty="0" smtClean="0"/>
              <a:t>）</a:t>
            </a:r>
            <a:r>
              <a:rPr lang="en-US" altLang="ja-JP" dirty="0" smtClean="0"/>
              <a:t/>
            </a:r>
            <a:br>
              <a:rPr lang="en-US" altLang="ja-JP" dirty="0" smtClean="0"/>
            </a:br>
            <a:endParaRPr lang="ja-JP" altLang="en-US" dirty="0"/>
          </a:p>
        </p:txBody>
      </p:sp>
    </p:spTree>
    <p:extLst>
      <p:ext uri="{BB962C8B-B14F-4D97-AF65-F5344CB8AC3E}">
        <p14:creationId xmlns:p14="http://schemas.microsoft.com/office/powerpoint/2010/main" val="542991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2421648" y="966043"/>
            <a:ext cx="6152841" cy="5476797"/>
          </a:xfrm>
          <a:prstGeom prst="rect">
            <a:avLst/>
          </a:prstGeom>
        </p:spPr>
      </p:pic>
      <p:sp>
        <p:nvSpPr>
          <p:cNvPr id="3" name="タイトル 1"/>
          <p:cNvSpPr txBox="1">
            <a:spLocks/>
          </p:cNvSpPr>
          <p:nvPr/>
        </p:nvSpPr>
        <p:spPr>
          <a:xfrm>
            <a:off x="694587" y="307561"/>
            <a:ext cx="8596668" cy="658483"/>
          </a:xfrm>
          <a:prstGeom prst="rect">
            <a:avLst/>
          </a:prstGeom>
        </p:spPr>
        <p:txBody>
          <a:bodyPr>
            <a:normAutofit fontScale="60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smtClean="0"/>
              <a:t>第１　試合経過の記録方法</a:t>
            </a:r>
            <a:r>
              <a:rPr lang="ja-JP" altLang="en-US" dirty="0"/>
              <a:t>（公式記録用紙への記入方法について</a:t>
            </a:r>
            <a:r>
              <a:rPr lang="ja-JP" altLang="en-US" dirty="0" smtClean="0"/>
              <a:t>）</a:t>
            </a:r>
            <a:r>
              <a:rPr lang="en-US" altLang="ja-JP" dirty="0" smtClean="0"/>
              <a:t/>
            </a:r>
            <a:br>
              <a:rPr lang="en-US" altLang="ja-JP" dirty="0" smtClean="0"/>
            </a:br>
            <a:endParaRPr lang="ja-JP" altLang="en-US" dirty="0"/>
          </a:p>
        </p:txBody>
      </p:sp>
      <p:sp>
        <p:nvSpPr>
          <p:cNvPr id="4" name="テキスト ボックス 3"/>
          <p:cNvSpPr txBox="1"/>
          <p:nvPr/>
        </p:nvSpPr>
        <p:spPr>
          <a:xfrm>
            <a:off x="3216166" y="1954080"/>
            <a:ext cx="1608083" cy="461665"/>
          </a:xfrm>
          <a:prstGeom prst="rect">
            <a:avLst/>
          </a:prstGeom>
          <a:noFill/>
        </p:spPr>
        <p:txBody>
          <a:bodyPr wrap="square" rtlCol="0">
            <a:spAutoFit/>
          </a:bodyPr>
          <a:lstStyle/>
          <a:p>
            <a:r>
              <a:rPr kumimoji="1" lang="ja-JP" altLang="en-US" sz="2400" dirty="0" smtClean="0">
                <a:solidFill>
                  <a:srgbClr val="FF0000"/>
                </a:solidFill>
              </a:rPr>
              <a:t>チームＡ</a:t>
            </a:r>
            <a:endParaRPr kumimoji="1" lang="ja-JP" altLang="en-US" sz="2400" dirty="0">
              <a:solidFill>
                <a:srgbClr val="FF0000"/>
              </a:solidFill>
            </a:endParaRPr>
          </a:p>
        </p:txBody>
      </p:sp>
      <p:sp>
        <p:nvSpPr>
          <p:cNvPr id="5" name="テキスト ボックス 4"/>
          <p:cNvSpPr txBox="1"/>
          <p:nvPr/>
        </p:nvSpPr>
        <p:spPr>
          <a:xfrm>
            <a:off x="6450723" y="1954080"/>
            <a:ext cx="1757856" cy="461665"/>
          </a:xfrm>
          <a:prstGeom prst="rect">
            <a:avLst/>
          </a:prstGeom>
          <a:noFill/>
        </p:spPr>
        <p:txBody>
          <a:bodyPr wrap="square" rtlCol="0">
            <a:spAutoFit/>
          </a:bodyPr>
          <a:lstStyle/>
          <a:p>
            <a:r>
              <a:rPr kumimoji="1" lang="ja-JP" altLang="en-US" sz="2400" dirty="0" smtClean="0">
                <a:solidFill>
                  <a:srgbClr val="FF0000"/>
                </a:solidFill>
              </a:rPr>
              <a:t>チームＢ</a:t>
            </a:r>
            <a:endParaRPr kumimoji="1" lang="ja-JP" altLang="en-US" sz="2400" dirty="0">
              <a:solidFill>
                <a:srgbClr val="FF0000"/>
              </a:solidFill>
            </a:endParaRPr>
          </a:p>
        </p:txBody>
      </p:sp>
    </p:spTree>
    <p:extLst>
      <p:ext uri="{BB962C8B-B14F-4D97-AF65-F5344CB8AC3E}">
        <p14:creationId xmlns:p14="http://schemas.microsoft.com/office/powerpoint/2010/main" val="293879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3"/>
          <a:stretch>
            <a:fillRect/>
          </a:stretch>
        </p:blipFill>
        <p:spPr>
          <a:xfrm>
            <a:off x="183931" y="1080720"/>
            <a:ext cx="11824138" cy="4906763"/>
          </a:xfrm>
          <a:prstGeom prst="rect">
            <a:avLst/>
          </a:prstGeom>
        </p:spPr>
      </p:pic>
      <p:sp>
        <p:nvSpPr>
          <p:cNvPr id="5" name="テキスト ボックス 4"/>
          <p:cNvSpPr txBox="1"/>
          <p:nvPr/>
        </p:nvSpPr>
        <p:spPr>
          <a:xfrm>
            <a:off x="1135117" y="1160922"/>
            <a:ext cx="3468414" cy="369332"/>
          </a:xfrm>
          <a:prstGeom prst="rect">
            <a:avLst/>
          </a:prstGeom>
          <a:noFill/>
        </p:spPr>
        <p:txBody>
          <a:bodyPr wrap="square" rtlCol="0">
            <a:spAutoFit/>
          </a:bodyPr>
          <a:lstStyle/>
          <a:p>
            <a:r>
              <a:rPr kumimoji="1" lang="ja-JP" altLang="en-US" dirty="0" smtClean="0"/>
              <a:t>市民大会</a:t>
            </a:r>
            <a:endParaRPr kumimoji="1" lang="ja-JP" altLang="en-US" dirty="0"/>
          </a:p>
        </p:txBody>
      </p:sp>
      <p:sp>
        <p:nvSpPr>
          <p:cNvPr id="6" name="テキスト ボックス 5"/>
          <p:cNvSpPr txBox="1"/>
          <p:nvPr/>
        </p:nvSpPr>
        <p:spPr>
          <a:xfrm>
            <a:off x="1135117" y="1613338"/>
            <a:ext cx="3468414" cy="369332"/>
          </a:xfrm>
          <a:prstGeom prst="rect">
            <a:avLst/>
          </a:prstGeom>
          <a:noFill/>
        </p:spPr>
        <p:txBody>
          <a:bodyPr wrap="square" rtlCol="0">
            <a:spAutoFit/>
          </a:bodyPr>
          <a:lstStyle/>
          <a:p>
            <a:r>
              <a:rPr lang="ja-JP" altLang="en-US" dirty="0"/>
              <a:t>茨木市</a:t>
            </a:r>
            <a:endParaRPr kumimoji="1" lang="ja-JP" altLang="en-US" dirty="0"/>
          </a:p>
        </p:txBody>
      </p:sp>
      <p:sp>
        <p:nvSpPr>
          <p:cNvPr id="7" name="テキスト ボックス 6"/>
          <p:cNvSpPr txBox="1"/>
          <p:nvPr/>
        </p:nvSpPr>
        <p:spPr>
          <a:xfrm>
            <a:off x="1166648" y="2056242"/>
            <a:ext cx="3468414" cy="369332"/>
          </a:xfrm>
          <a:prstGeom prst="rect">
            <a:avLst/>
          </a:prstGeom>
          <a:noFill/>
        </p:spPr>
        <p:txBody>
          <a:bodyPr wrap="square" rtlCol="0">
            <a:spAutoFit/>
          </a:bodyPr>
          <a:lstStyle/>
          <a:p>
            <a:r>
              <a:rPr kumimoji="1" lang="ja-JP" altLang="en-US" dirty="0" smtClean="0"/>
              <a:t>市民体育館</a:t>
            </a:r>
            <a:endParaRPr kumimoji="1" lang="ja-JP" altLang="en-US" dirty="0"/>
          </a:p>
        </p:txBody>
      </p:sp>
      <p:sp>
        <p:nvSpPr>
          <p:cNvPr id="10" name="テキスト ボックス 9"/>
          <p:cNvSpPr txBox="1"/>
          <p:nvPr/>
        </p:nvSpPr>
        <p:spPr>
          <a:xfrm>
            <a:off x="5381297" y="1558000"/>
            <a:ext cx="567559" cy="369332"/>
          </a:xfrm>
          <a:prstGeom prst="rect">
            <a:avLst/>
          </a:prstGeom>
          <a:noFill/>
        </p:spPr>
        <p:txBody>
          <a:bodyPr wrap="square" rtlCol="0">
            <a:spAutoFit/>
          </a:bodyPr>
          <a:lstStyle/>
          <a:p>
            <a:r>
              <a:rPr kumimoji="1" lang="ja-JP" altLang="en-US" dirty="0" smtClean="0"/>
              <a:t>２</a:t>
            </a:r>
            <a:endParaRPr kumimoji="1" lang="ja-JP" altLang="en-US" dirty="0"/>
          </a:p>
        </p:txBody>
      </p:sp>
      <p:sp>
        <p:nvSpPr>
          <p:cNvPr id="11" name="テキスト ボックス 10"/>
          <p:cNvSpPr txBox="1"/>
          <p:nvPr/>
        </p:nvSpPr>
        <p:spPr>
          <a:xfrm>
            <a:off x="6159063" y="1558000"/>
            <a:ext cx="567559" cy="369332"/>
          </a:xfrm>
          <a:prstGeom prst="rect">
            <a:avLst/>
          </a:prstGeom>
          <a:noFill/>
        </p:spPr>
        <p:txBody>
          <a:bodyPr wrap="square" rtlCol="0">
            <a:spAutoFit/>
          </a:bodyPr>
          <a:lstStyle/>
          <a:p>
            <a:r>
              <a:rPr lang="ja-JP" altLang="en-US" dirty="0"/>
              <a:t>４</a:t>
            </a:r>
            <a:endParaRPr kumimoji="1" lang="ja-JP" altLang="en-US" dirty="0"/>
          </a:p>
        </p:txBody>
      </p:sp>
      <p:sp>
        <p:nvSpPr>
          <p:cNvPr id="12" name="テキスト ボックス 11"/>
          <p:cNvSpPr txBox="1"/>
          <p:nvPr/>
        </p:nvSpPr>
        <p:spPr>
          <a:xfrm>
            <a:off x="6806108" y="1564725"/>
            <a:ext cx="769882" cy="369332"/>
          </a:xfrm>
          <a:prstGeom prst="rect">
            <a:avLst/>
          </a:prstGeom>
          <a:noFill/>
        </p:spPr>
        <p:txBody>
          <a:bodyPr wrap="square" rtlCol="0">
            <a:spAutoFit/>
          </a:bodyPr>
          <a:lstStyle/>
          <a:p>
            <a:r>
              <a:rPr kumimoji="1" lang="ja-JP" altLang="en-US" dirty="0" smtClean="0"/>
              <a:t>１９</a:t>
            </a:r>
            <a:endParaRPr kumimoji="1" lang="ja-JP" altLang="en-US" dirty="0"/>
          </a:p>
        </p:txBody>
      </p:sp>
      <p:sp>
        <p:nvSpPr>
          <p:cNvPr id="14" name="テキスト ボックス 13"/>
          <p:cNvSpPr txBox="1"/>
          <p:nvPr/>
        </p:nvSpPr>
        <p:spPr>
          <a:xfrm>
            <a:off x="8579069" y="1558000"/>
            <a:ext cx="504497" cy="369332"/>
          </a:xfrm>
          <a:prstGeom prst="rect">
            <a:avLst/>
          </a:prstGeom>
          <a:noFill/>
        </p:spPr>
        <p:txBody>
          <a:bodyPr wrap="square" rtlCol="0">
            <a:spAutoFit/>
          </a:bodyPr>
          <a:lstStyle/>
          <a:p>
            <a:r>
              <a:rPr kumimoji="1" lang="ja-JP" altLang="en-US" dirty="0" smtClean="0"/>
              <a:t>Ａ</a:t>
            </a:r>
            <a:endParaRPr kumimoji="1" lang="ja-JP" altLang="en-US" dirty="0"/>
          </a:p>
        </p:txBody>
      </p:sp>
      <p:sp>
        <p:nvSpPr>
          <p:cNvPr id="15" name="テキスト ボックス 14"/>
          <p:cNvSpPr txBox="1"/>
          <p:nvPr/>
        </p:nvSpPr>
        <p:spPr>
          <a:xfrm>
            <a:off x="9115097" y="1564725"/>
            <a:ext cx="567559" cy="369332"/>
          </a:xfrm>
          <a:prstGeom prst="rect">
            <a:avLst/>
          </a:prstGeom>
          <a:noFill/>
        </p:spPr>
        <p:txBody>
          <a:bodyPr wrap="square" rtlCol="0">
            <a:spAutoFit/>
          </a:bodyPr>
          <a:lstStyle/>
          <a:p>
            <a:r>
              <a:rPr kumimoji="1" lang="ja-JP" altLang="en-US" dirty="0" smtClean="0"/>
              <a:t>１</a:t>
            </a:r>
            <a:endParaRPr kumimoji="1" lang="ja-JP" altLang="en-US" dirty="0"/>
          </a:p>
        </p:txBody>
      </p:sp>
      <p:sp>
        <p:nvSpPr>
          <p:cNvPr id="16" name="テキスト ボックス 15"/>
          <p:cNvSpPr txBox="1"/>
          <p:nvPr/>
        </p:nvSpPr>
        <p:spPr>
          <a:xfrm>
            <a:off x="6038194" y="2022396"/>
            <a:ext cx="1376855" cy="369332"/>
          </a:xfrm>
          <a:prstGeom prst="rect">
            <a:avLst/>
          </a:prstGeom>
          <a:noFill/>
        </p:spPr>
        <p:txBody>
          <a:bodyPr wrap="square" rtlCol="0">
            <a:spAutoFit/>
          </a:bodyPr>
          <a:lstStyle/>
          <a:p>
            <a:r>
              <a:rPr kumimoji="1" lang="ja-JP" altLang="en-US" dirty="0" smtClean="0"/>
              <a:t>チームＡ</a:t>
            </a:r>
            <a:endParaRPr kumimoji="1" lang="ja-JP" altLang="en-US" dirty="0"/>
          </a:p>
        </p:txBody>
      </p:sp>
      <p:sp>
        <p:nvSpPr>
          <p:cNvPr id="18" name="テキスト ボックス 17"/>
          <p:cNvSpPr txBox="1"/>
          <p:nvPr/>
        </p:nvSpPr>
        <p:spPr>
          <a:xfrm>
            <a:off x="7738242" y="2035280"/>
            <a:ext cx="1376855" cy="369332"/>
          </a:xfrm>
          <a:prstGeom prst="rect">
            <a:avLst/>
          </a:prstGeom>
          <a:noFill/>
        </p:spPr>
        <p:txBody>
          <a:bodyPr wrap="square" rtlCol="0">
            <a:spAutoFit/>
          </a:bodyPr>
          <a:lstStyle/>
          <a:p>
            <a:r>
              <a:rPr kumimoji="1" lang="ja-JP" altLang="en-US" dirty="0" smtClean="0"/>
              <a:t>チームＢ</a:t>
            </a:r>
            <a:endParaRPr kumimoji="1" lang="ja-JP" altLang="en-US" dirty="0"/>
          </a:p>
        </p:txBody>
      </p:sp>
      <p:sp>
        <p:nvSpPr>
          <p:cNvPr id="19" name="テキスト ボックス 18"/>
          <p:cNvSpPr txBox="1"/>
          <p:nvPr/>
        </p:nvSpPr>
        <p:spPr>
          <a:xfrm>
            <a:off x="4918842" y="2070428"/>
            <a:ext cx="357352" cy="369332"/>
          </a:xfrm>
          <a:prstGeom prst="rect">
            <a:avLst/>
          </a:prstGeom>
          <a:noFill/>
        </p:spPr>
        <p:txBody>
          <a:bodyPr wrap="square" rtlCol="0">
            <a:spAutoFit/>
          </a:bodyPr>
          <a:lstStyle/>
          <a:p>
            <a:r>
              <a:rPr kumimoji="1" lang="ja-JP" altLang="en-US" dirty="0" smtClean="0"/>
              <a:t>Ａ</a:t>
            </a:r>
            <a:endParaRPr kumimoji="1" lang="ja-JP" altLang="en-US" dirty="0"/>
          </a:p>
        </p:txBody>
      </p:sp>
      <p:sp>
        <p:nvSpPr>
          <p:cNvPr id="20" name="テキスト ボックス 19"/>
          <p:cNvSpPr txBox="1"/>
          <p:nvPr/>
        </p:nvSpPr>
        <p:spPr>
          <a:xfrm>
            <a:off x="9685283" y="2075684"/>
            <a:ext cx="357352" cy="369332"/>
          </a:xfrm>
          <a:prstGeom prst="rect">
            <a:avLst/>
          </a:prstGeom>
          <a:noFill/>
        </p:spPr>
        <p:txBody>
          <a:bodyPr wrap="square" rtlCol="0">
            <a:spAutoFit/>
          </a:bodyPr>
          <a:lstStyle/>
          <a:p>
            <a:r>
              <a:rPr kumimoji="1" lang="ja-JP" altLang="en-US" dirty="0" smtClean="0"/>
              <a:t>Ｂ</a:t>
            </a:r>
            <a:endParaRPr kumimoji="1" lang="ja-JP" altLang="en-US" dirty="0"/>
          </a:p>
        </p:txBody>
      </p:sp>
      <p:sp>
        <p:nvSpPr>
          <p:cNvPr id="21" name="テキスト ボックス 20"/>
          <p:cNvSpPr txBox="1"/>
          <p:nvPr/>
        </p:nvSpPr>
        <p:spPr>
          <a:xfrm>
            <a:off x="2606566" y="2532149"/>
            <a:ext cx="1376855" cy="369332"/>
          </a:xfrm>
          <a:prstGeom prst="rect">
            <a:avLst/>
          </a:prstGeom>
          <a:noFill/>
        </p:spPr>
        <p:txBody>
          <a:bodyPr wrap="square" rtlCol="0">
            <a:spAutoFit/>
          </a:bodyPr>
          <a:lstStyle/>
          <a:p>
            <a:r>
              <a:rPr kumimoji="1" lang="ja-JP" altLang="en-US" dirty="0" smtClean="0"/>
              <a:t>チームＡ</a:t>
            </a:r>
            <a:endParaRPr kumimoji="1" lang="ja-JP" altLang="en-US" dirty="0"/>
          </a:p>
        </p:txBody>
      </p:sp>
      <p:sp>
        <p:nvSpPr>
          <p:cNvPr id="22" name="テキスト ボックス 21"/>
          <p:cNvSpPr txBox="1"/>
          <p:nvPr/>
        </p:nvSpPr>
        <p:spPr>
          <a:xfrm>
            <a:off x="6272047" y="2532149"/>
            <a:ext cx="1376855" cy="369332"/>
          </a:xfrm>
          <a:prstGeom prst="rect">
            <a:avLst/>
          </a:prstGeom>
          <a:noFill/>
        </p:spPr>
        <p:txBody>
          <a:bodyPr wrap="square" rtlCol="0">
            <a:spAutoFit/>
          </a:bodyPr>
          <a:lstStyle/>
          <a:p>
            <a:r>
              <a:rPr kumimoji="1" lang="ja-JP" altLang="en-US" dirty="0" smtClean="0"/>
              <a:t>チームＢ</a:t>
            </a:r>
            <a:endParaRPr kumimoji="1" lang="ja-JP" altLang="en-US" dirty="0"/>
          </a:p>
        </p:txBody>
      </p:sp>
      <p:sp>
        <p:nvSpPr>
          <p:cNvPr id="23" name="テキスト ボックス 22"/>
          <p:cNvSpPr txBox="1"/>
          <p:nvPr/>
        </p:nvSpPr>
        <p:spPr>
          <a:xfrm>
            <a:off x="11119945" y="2007367"/>
            <a:ext cx="357352" cy="369332"/>
          </a:xfrm>
          <a:prstGeom prst="rect">
            <a:avLst/>
          </a:prstGeom>
          <a:noFill/>
        </p:spPr>
        <p:txBody>
          <a:bodyPr wrap="square" rtlCol="0">
            <a:spAutoFit/>
          </a:bodyPr>
          <a:lstStyle/>
          <a:p>
            <a:r>
              <a:rPr lang="en-US" altLang="ja-JP" dirty="0"/>
              <a:t>×</a:t>
            </a:r>
            <a:endParaRPr kumimoji="1" lang="ja-JP" altLang="en-US" dirty="0"/>
          </a:p>
        </p:txBody>
      </p:sp>
      <p:sp>
        <p:nvSpPr>
          <p:cNvPr id="24" name="テキスト ボックス 23"/>
          <p:cNvSpPr txBox="1"/>
          <p:nvPr/>
        </p:nvSpPr>
        <p:spPr>
          <a:xfrm>
            <a:off x="4356539" y="2412014"/>
            <a:ext cx="357352" cy="369332"/>
          </a:xfrm>
          <a:prstGeom prst="rect">
            <a:avLst/>
          </a:prstGeom>
          <a:noFill/>
        </p:spPr>
        <p:txBody>
          <a:bodyPr wrap="square" rtlCol="0">
            <a:spAutoFit/>
          </a:bodyPr>
          <a:lstStyle/>
          <a:p>
            <a:r>
              <a:rPr lang="en-US" altLang="ja-JP" dirty="0"/>
              <a:t>×</a:t>
            </a:r>
            <a:endParaRPr kumimoji="1" lang="ja-JP" altLang="en-US" dirty="0"/>
          </a:p>
        </p:txBody>
      </p:sp>
      <p:sp>
        <p:nvSpPr>
          <p:cNvPr id="25" name="テキスト ボックス 24"/>
          <p:cNvSpPr txBox="1"/>
          <p:nvPr/>
        </p:nvSpPr>
        <p:spPr>
          <a:xfrm>
            <a:off x="4950373" y="2627476"/>
            <a:ext cx="357352" cy="369332"/>
          </a:xfrm>
          <a:prstGeom prst="rect">
            <a:avLst/>
          </a:prstGeom>
          <a:noFill/>
        </p:spPr>
        <p:txBody>
          <a:bodyPr wrap="square" rtlCol="0">
            <a:spAutoFit/>
          </a:bodyPr>
          <a:lstStyle/>
          <a:p>
            <a:r>
              <a:rPr lang="en-US" altLang="ja-JP" dirty="0"/>
              <a:t>×</a:t>
            </a:r>
            <a:endParaRPr kumimoji="1" lang="ja-JP" altLang="en-US" dirty="0"/>
          </a:p>
        </p:txBody>
      </p:sp>
      <p:sp>
        <p:nvSpPr>
          <p:cNvPr id="26" name="タイトル 1"/>
          <p:cNvSpPr txBox="1">
            <a:spLocks/>
          </p:cNvSpPr>
          <p:nvPr/>
        </p:nvSpPr>
        <p:spPr>
          <a:xfrm>
            <a:off x="694587" y="307561"/>
            <a:ext cx="8596668" cy="658483"/>
          </a:xfrm>
          <a:prstGeom prst="rect">
            <a:avLst/>
          </a:prstGeom>
        </p:spPr>
        <p:txBody>
          <a:bodyPr>
            <a:normAutofit fontScale="600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smtClean="0"/>
              <a:t>第１　試合経過の記録方法</a:t>
            </a:r>
            <a:r>
              <a:rPr lang="ja-JP" altLang="en-US" dirty="0"/>
              <a:t>（公式記録用紙への記入方法について</a:t>
            </a:r>
            <a:r>
              <a:rPr lang="ja-JP" altLang="en-US" dirty="0" smtClean="0"/>
              <a:t>）</a:t>
            </a:r>
            <a:r>
              <a:rPr lang="en-US" altLang="ja-JP" dirty="0" smtClean="0"/>
              <a:t/>
            </a:r>
            <a:br>
              <a:rPr lang="en-US" altLang="ja-JP" dirty="0" smtClean="0"/>
            </a:br>
            <a:endParaRPr lang="ja-JP" altLang="en-US" dirty="0"/>
          </a:p>
        </p:txBody>
      </p:sp>
      <p:sp>
        <p:nvSpPr>
          <p:cNvPr id="27" name="テキスト ボックス 26"/>
          <p:cNvSpPr txBox="1"/>
          <p:nvPr/>
        </p:nvSpPr>
        <p:spPr>
          <a:xfrm>
            <a:off x="1103587" y="3247587"/>
            <a:ext cx="357352" cy="369332"/>
          </a:xfrm>
          <a:prstGeom prst="rect">
            <a:avLst/>
          </a:prstGeom>
          <a:noFill/>
        </p:spPr>
        <p:txBody>
          <a:bodyPr wrap="square" rtlCol="0">
            <a:spAutoFit/>
          </a:bodyPr>
          <a:lstStyle/>
          <a:p>
            <a:r>
              <a:rPr kumimoji="1" lang="ja-JP" altLang="en-US" dirty="0" smtClean="0">
                <a:solidFill>
                  <a:srgbClr val="FF0000"/>
                </a:solidFill>
              </a:rPr>
              <a:t>３</a:t>
            </a:r>
            <a:endParaRPr kumimoji="1" lang="ja-JP" altLang="en-US" dirty="0">
              <a:solidFill>
                <a:srgbClr val="FF0000"/>
              </a:solidFill>
            </a:endParaRPr>
          </a:p>
        </p:txBody>
      </p:sp>
      <p:sp>
        <p:nvSpPr>
          <p:cNvPr id="28" name="テキスト ボックス 27"/>
          <p:cNvSpPr txBox="1"/>
          <p:nvPr/>
        </p:nvSpPr>
        <p:spPr>
          <a:xfrm>
            <a:off x="1508235" y="3243122"/>
            <a:ext cx="357352" cy="369332"/>
          </a:xfrm>
          <a:prstGeom prst="rect">
            <a:avLst/>
          </a:prstGeom>
          <a:noFill/>
        </p:spPr>
        <p:txBody>
          <a:bodyPr wrap="square" rtlCol="0">
            <a:spAutoFit/>
          </a:bodyPr>
          <a:lstStyle/>
          <a:p>
            <a:r>
              <a:rPr kumimoji="1" lang="ja-JP" altLang="en-US" dirty="0" smtClean="0">
                <a:solidFill>
                  <a:srgbClr val="FF0000"/>
                </a:solidFill>
              </a:rPr>
              <a:t>６</a:t>
            </a:r>
            <a:endParaRPr kumimoji="1" lang="ja-JP" altLang="en-US" dirty="0">
              <a:solidFill>
                <a:srgbClr val="FF0000"/>
              </a:solidFill>
            </a:endParaRPr>
          </a:p>
        </p:txBody>
      </p:sp>
      <p:sp>
        <p:nvSpPr>
          <p:cNvPr id="29" name="テキスト ボックス 28"/>
          <p:cNvSpPr txBox="1"/>
          <p:nvPr/>
        </p:nvSpPr>
        <p:spPr>
          <a:xfrm>
            <a:off x="1865587" y="3257023"/>
            <a:ext cx="357352" cy="369332"/>
          </a:xfrm>
          <a:prstGeom prst="rect">
            <a:avLst/>
          </a:prstGeom>
          <a:noFill/>
        </p:spPr>
        <p:txBody>
          <a:bodyPr wrap="square" rtlCol="0">
            <a:spAutoFit/>
          </a:bodyPr>
          <a:lstStyle/>
          <a:p>
            <a:r>
              <a:rPr lang="ja-JP" altLang="en-US" dirty="0">
                <a:solidFill>
                  <a:srgbClr val="FF0000"/>
                </a:solidFill>
              </a:rPr>
              <a:t>８</a:t>
            </a:r>
            <a:endParaRPr kumimoji="1" lang="ja-JP" altLang="en-US" dirty="0">
              <a:solidFill>
                <a:srgbClr val="FF0000"/>
              </a:solidFill>
            </a:endParaRPr>
          </a:p>
        </p:txBody>
      </p:sp>
      <p:sp>
        <p:nvSpPr>
          <p:cNvPr id="30" name="テキスト ボックス 29"/>
          <p:cNvSpPr txBox="1"/>
          <p:nvPr/>
        </p:nvSpPr>
        <p:spPr>
          <a:xfrm>
            <a:off x="2296511" y="3243122"/>
            <a:ext cx="357352" cy="369332"/>
          </a:xfrm>
          <a:prstGeom prst="rect">
            <a:avLst/>
          </a:prstGeom>
          <a:noFill/>
        </p:spPr>
        <p:txBody>
          <a:bodyPr wrap="square" rtlCol="0">
            <a:spAutoFit/>
          </a:bodyPr>
          <a:lstStyle/>
          <a:p>
            <a:r>
              <a:rPr kumimoji="1" lang="ja-JP" altLang="en-US" dirty="0" smtClean="0">
                <a:solidFill>
                  <a:srgbClr val="FF0000"/>
                </a:solidFill>
              </a:rPr>
              <a:t>１</a:t>
            </a:r>
            <a:endParaRPr kumimoji="1" lang="ja-JP" altLang="en-US" dirty="0">
              <a:solidFill>
                <a:srgbClr val="FF0000"/>
              </a:solidFill>
            </a:endParaRPr>
          </a:p>
        </p:txBody>
      </p:sp>
      <p:sp>
        <p:nvSpPr>
          <p:cNvPr id="31" name="テキスト ボックス 30"/>
          <p:cNvSpPr txBox="1"/>
          <p:nvPr/>
        </p:nvSpPr>
        <p:spPr>
          <a:xfrm>
            <a:off x="2690648" y="3247587"/>
            <a:ext cx="357352" cy="369332"/>
          </a:xfrm>
          <a:prstGeom prst="rect">
            <a:avLst/>
          </a:prstGeom>
          <a:noFill/>
        </p:spPr>
        <p:txBody>
          <a:bodyPr wrap="square" rtlCol="0">
            <a:spAutoFit/>
          </a:bodyPr>
          <a:lstStyle/>
          <a:p>
            <a:r>
              <a:rPr kumimoji="1" lang="ja-JP" altLang="en-US" dirty="0" smtClean="0">
                <a:solidFill>
                  <a:srgbClr val="FF0000"/>
                </a:solidFill>
              </a:rPr>
              <a:t>２</a:t>
            </a:r>
            <a:endParaRPr kumimoji="1" lang="ja-JP" altLang="en-US" dirty="0">
              <a:solidFill>
                <a:srgbClr val="FF0000"/>
              </a:solidFill>
            </a:endParaRPr>
          </a:p>
        </p:txBody>
      </p:sp>
      <p:sp>
        <p:nvSpPr>
          <p:cNvPr id="32" name="テキスト ボックス 31"/>
          <p:cNvSpPr txBox="1"/>
          <p:nvPr/>
        </p:nvSpPr>
        <p:spPr>
          <a:xfrm>
            <a:off x="3048000" y="3218235"/>
            <a:ext cx="525518" cy="369332"/>
          </a:xfrm>
          <a:prstGeom prst="rect">
            <a:avLst/>
          </a:prstGeom>
          <a:noFill/>
        </p:spPr>
        <p:txBody>
          <a:bodyPr wrap="square" rtlCol="0">
            <a:spAutoFit/>
          </a:bodyPr>
          <a:lstStyle/>
          <a:p>
            <a:r>
              <a:rPr lang="en-US" altLang="ja-JP" dirty="0">
                <a:solidFill>
                  <a:srgbClr val="FF0000"/>
                </a:solidFill>
              </a:rPr>
              <a:t>12</a:t>
            </a:r>
            <a:endParaRPr kumimoji="1" lang="ja-JP" altLang="en-US" dirty="0">
              <a:solidFill>
                <a:srgbClr val="FF0000"/>
              </a:solidFill>
            </a:endParaRPr>
          </a:p>
        </p:txBody>
      </p:sp>
      <p:sp>
        <p:nvSpPr>
          <p:cNvPr id="33" name="テキスト ボックス 32"/>
          <p:cNvSpPr txBox="1"/>
          <p:nvPr/>
        </p:nvSpPr>
        <p:spPr>
          <a:xfrm>
            <a:off x="3489435" y="3257023"/>
            <a:ext cx="357352" cy="369332"/>
          </a:xfrm>
          <a:prstGeom prst="rect">
            <a:avLst/>
          </a:prstGeom>
          <a:noFill/>
        </p:spPr>
        <p:txBody>
          <a:bodyPr wrap="square" rtlCol="0">
            <a:spAutoFit/>
          </a:bodyPr>
          <a:lstStyle/>
          <a:p>
            <a:r>
              <a:rPr kumimoji="1" lang="ja-JP" altLang="en-US" dirty="0" smtClean="0">
                <a:solidFill>
                  <a:srgbClr val="FF0000"/>
                </a:solidFill>
              </a:rPr>
              <a:t>７</a:t>
            </a:r>
            <a:endParaRPr kumimoji="1" lang="en-US" altLang="ja-JP" dirty="0" smtClean="0">
              <a:solidFill>
                <a:srgbClr val="FF0000"/>
              </a:solidFill>
            </a:endParaRPr>
          </a:p>
        </p:txBody>
      </p:sp>
      <p:sp>
        <p:nvSpPr>
          <p:cNvPr id="34" name="テキスト ボックス 33"/>
          <p:cNvSpPr txBox="1"/>
          <p:nvPr/>
        </p:nvSpPr>
        <p:spPr>
          <a:xfrm>
            <a:off x="3836277" y="3257023"/>
            <a:ext cx="357352" cy="369332"/>
          </a:xfrm>
          <a:prstGeom prst="rect">
            <a:avLst/>
          </a:prstGeom>
          <a:noFill/>
        </p:spPr>
        <p:txBody>
          <a:bodyPr wrap="square" rtlCol="0">
            <a:spAutoFit/>
          </a:bodyPr>
          <a:lstStyle/>
          <a:p>
            <a:r>
              <a:rPr kumimoji="1" lang="ja-JP" altLang="en-US" dirty="0" smtClean="0">
                <a:solidFill>
                  <a:srgbClr val="FF0000"/>
                </a:solidFill>
              </a:rPr>
              <a:t>９</a:t>
            </a:r>
            <a:endParaRPr kumimoji="1" lang="en-US" altLang="ja-JP" dirty="0" smtClean="0">
              <a:solidFill>
                <a:srgbClr val="FF0000"/>
              </a:solidFill>
            </a:endParaRPr>
          </a:p>
        </p:txBody>
      </p:sp>
      <p:sp>
        <p:nvSpPr>
          <p:cNvPr id="36" name="テキスト ボックス 35"/>
          <p:cNvSpPr txBox="1"/>
          <p:nvPr/>
        </p:nvSpPr>
        <p:spPr>
          <a:xfrm>
            <a:off x="4230413" y="3243122"/>
            <a:ext cx="451945" cy="369332"/>
          </a:xfrm>
          <a:prstGeom prst="rect">
            <a:avLst/>
          </a:prstGeom>
          <a:noFill/>
        </p:spPr>
        <p:txBody>
          <a:bodyPr wrap="square" rtlCol="0">
            <a:spAutoFit/>
          </a:bodyPr>
          <a:lstStyle/>
          <a:p>
            <a:r>
              <a:rPr lang="en-US" altLang="ja-JP" dirty="0">
                <a:solidFill>
                  <a:srgbClr val="FF0000"/>
                </a:solidFill>
              </a:rPr>
              <a:t>11</a:t>
            </a:r>
            <a:endParaRPr kumimoji="1" lang="ja-JP" altLang="en-US" dirty="0">
              <a:solidFill>
                <a:srgbClr val="FF0000"/>
              </a:solidFill>
            </a:endParaRPr>
          </a:p>
        </p:txBody>
      </p:sp>
      <p:sp>
        <p:nvSpPr>
          <p:cNvPr id="37" name="テキスト ボックス 36"/>
          <p:cNvSpPr txBox="1"/>
          <p:nvPr/>
        </p:nvSpPr>
        <p:spPr>
          <a:xfrm>
            <a:off x="5042340" y="3253053"/>
            <a:ext cx="357352" cy="369332"/>
          </a:xfrm>
          <a:prstGeom prst="rect">
            <a:avLst/>
          </a:prstGeom>
          <a:noFill/>
        </p:spPr>
        <p:txBody>
          <a:bodyPr wrap="square" rtlCol="0">
            <a:spAutoFit/>
          </a:bodyPr>
          <a:lstStyle/>
          <a:p>
            <a:r>
              <a:rPr lang="ja-JP" altLang="en-US" dirty="0">
                <a:solidFill>
                  <a:srgbClr val="FF0000"/>
                </a:solidFill>
              </a:rPr>
              <a:t>４</a:t>
            </a:r>
            <a:endParaRPr kumimoji="1" lang="ja-JP" altLang="en-US" dirty="0">
              <a:solidFill>
                <a:srgbClr val="FF0000"/>
              </a:solidFill>
            </a:endParaRPr>
          </a:p>
        </p:txBody>
      </p:sp>
      <p:sp>
        <p:nvSpPr>
          <p:cNvPr id="38" name="テキスト ボックス 37"/>
          <p:cNvSpPr txBox="1"/>
          <p:nvPr/>
        </p:nvSpPr>
        <p:spPr>
          <a:xfrm>
            <a:off x="5446988" y="3248588"/>
            <a:ext cx="357352" cy="369332"/>
          </a:xfrm>
          <a:prstGeom prst="rect">
            <a:avLst/>
          </a:prstGeom>
          <a:noFill/>
        </p:spPr>
        <p:txBody>
          <a:bodyPr wrap="square" rtlCol="0">
            <a:spAutoFit/>
          </a:bodyPr>
          <a:lstStyle/>
          <a:p>
            <a:r>
              <a:rPr lang="ja-JP" altLang="en-US" dirty="0">
                <a:solidFill>
                  <a:srgbClr val="FF0000"/>
                </a:solidFill>
              </a:rPr>
              <a:t>１</a:t>
            </a:r>
            <a:endParaRPr kumimoji="1" lang="ja-JP" altLang="en-US" dirty="0">
              <a:solidFill>
                <a:srgbClr val="FF0000"/>
              </a:solidFill>
            </a:endParaRPr>
          </a:p>
        </p:txBody>
      </p:sp>
      <p:sp>
        <p:nvSpPr>
          <p:cNvPr id="39" name="テキスト ボックス 38"/>
          <p:cNvSpPr txBox="1"/>
          <p:nvPr/>
        </p:nvSpPr>
        <p:spPr>
          <a:xfrm>
            <a:off x="5804340" y="3262489"/>
            <a:ext cx="357352" cy="369332"/>
          </a:xfrm>
          <a:prstGeom prst="rect">
            <a:avLst/>
          </a:prstGeom>
          <a:noFill/>
        </p:spPr>
        <p:txBody>
          <a:bodyPr wrap="square" rtlCol="0">
            <a:spAutoFit/>
          </a:bodyPr>
          <a:lstStyle/>
          <a:p>
            <a:r>
              <a:rPr lang="ja-JP" altLang="en-US" dirty="0" smtClean="0">
                <a:solidFill>
                  <a:srgbClr val="FF0000"/>
                </a:solidFill>
              </a:rPr>
              <a:t>９</a:t>
            </a:r>
            <a:endParaRPr kumimoji="1" lang="ja-JP" altLang="en-US" dirty="0">
              <a:solidFill>
                <a:srgbClr val="FF0000"/>
              </a:solidFill>
            </a:endParaRPr>
          </a:p>
        </p:txBody>
      </p:sp>
      <p:sp>
        <p:nvSpPr>
          <p:cNvPr id="40" name="テキスト ボックス 39"/>
          <p:cNvSpPr txBox="1"/>
          <p:nvPr/>
        </p:nvSpPr>
        <p:spPr>
          <a:xfrm>
            <a:off x="6235264" y="3248588"/>
            <a:ext cx="357352" cy="369332"/>
          </a:xfrm>
          <a:prstGeom prst="rect">
            <a:avLst/>
          </a:prstGeom>
          <a:noFill/>
        </p:spPr>
        <p:txBody>
          <a:bodyPr wrap="square" rtlCol="0">
            <a:spAutoFit/>
          </a:bodyPr>
          <a:lstStyle/>
          <a:p>
            <a:r>
              <a:rPr lang="ja-JP" altLang="en-US" dirty="0">
                <a:solidFill>
                  <a:srgbClr val="FF0000"/>
                </a:solidFill>
              </a:rPr>
              <a:t>３</a:t>
            </a:r>
            <a:endParaRPr kumimoji="1" lang="ja-JP" altLang="en-US" dirty="0">
              <a:solidFill>
                <a:srgbClr val="FF0000"/>
              </a:solidFill>
            </a:endParaRPr>
          </a:p>
        </p:txBody>
      </p:sp>
      <p:sp>
        <p:nvSpPr>
          <p:cNvPr id="41" name="テキスト ボックス 40"/>
          <p:cNvSpPr txBox="1"/>
          <p:nvPr/>
        </p:nvSpPr>
        <p:spPr>
          <a:xfrm>
            <a:off x="6580136" y="3227383"/>
            <a:ext cx="451945" cy="369332"/>
          </a:xfrm>
          <a:prstGeom prst="rect">
            <a:avLst/>
          </a:prstGeom>
          <a:noFill/>
        </p:spPr>
        <p:txBody>
          <a:bodyPr wrap="square" rtlCol="0">
            <a:spAutoFit/>
          </a:bodyPr>
          <a:lstStyle/>
          <a:p>
            <a:r>
              <a:rPr lang="en-US" altLang="ja-JP" dirty="0" smtClean="0">
                <a:solidFill>
                  <a:srgbClr val="FF0000"/>
                </a:solidFill>
              </a:rPr>
              <a:t>10</a:t>
            </a:r>
            <a:endParaRPr kumimoji="1" lang="ja-JP" altLang="en-US" dirty="0">
              <a:solidFill>
                <a:srgbClr val="FF0000"/>
              </a:solidFill>
            </a:endParaRPr>
          </a:p>
        </p:txBody>
      </p:sp>
      <p:sp>
        <p:nvSpPr>
          <p:cNvPr id="42" name="テキスト ボックス 41"/>
          <p:cNvSpPr txBox="1"/>
          <p:nvPr/>
        </p:nvSpPr>
        <p:spPr>
          <a:xfrm>
            <a:off x="7002516" y="3247587"/>
            <a:ext cx="525518" cy="369332"/>
          </a:xfrm>
          <a:prstGeom prst="rect">
            <a:avLst/>
          </a:prstGeom>
          <a:noFill/>
        </p:spPr>
        <p:txBody>
          <a:bodyPr wrap="square" rtlCol="0">
            <a:spAutoFit/>
          </a:bodyPr>
          <a:lstStyle/>
          <a:p>
            <a:r>
              <a:rPr lang="ja-JP" altLang="en-US" dirty="0">
                <a:solidFill>
                  <a:srgbClr val="FF0000"/>
                </a:solidFill>
              </a:rPr>
              <a:t>５</a:t>
            </a:r>
            <a:endParaRPr kumimoji="1" lang="ja-JP" altLang="en-US" dirty="0">
              <a:solidFill>
                <a:srgbClr val="FF0000"/>
              </a:solidFill>
            </a:endParaRPr>
          </a:p>
        </p:txBody>
      </p:sp>
      <p:sp>
        <p:nvSpPr>
          <p:cNvPr id="43" name="テキスト ボックス 42"/>
          <p:cNvSpPr txBox="1"/>
          <p:nvPr/>
        </p:nvSpPr>
        <p:spPr>
          <a:xfrm>
            <a:off x="7408477" y="3218235"/>
            <a:ext cx="480850" cy="369332"/>
          </a:xfrm>
          <a:prstGeom prst="rect">
            <a:avLst/>
          </a:prstGeom>
          <a:noFill/>
        </p:spPr>
        <p:txBody>
          <a:bodyPr wrap="square" rtlCol="0">
            <a:spAutoFit/>
          </a:bodyPr>
          <a:lstStyle/>
          <a:p>
            <a:r>
              <a:rPr kumimoji="1" lang="en-US" altLang="ja-JP" dirty="0" smtClean="0">
                <a:solidFill>
                  <a:srgbClr val="FF0000"/>
                </a:solidFill>
              </a:rPr>
              <a:t>12</a:t>
            </a:r>
          </a:p>
        </p:txBody>
      </p:sp>
      <p:sp>
        <p:nvSpPr>
          <p:cNvPr id="44" name="テキスト ボックス 43"/>
          <p:cNvSpPr txBox="1"/>
          <p:nvPr/>
        </p:nvSpPr>
        <p:spPr>
          <a:xfrm>
            <a:off x="7775030" y="3218235"/>
            <a:ext cx="499242" cy="369332"/>
          </a:xfrm>
          <a:prstGeom prst="rect">
            <a:avLst/>
          </a:prstGeom>
          <a:noFill/>
        </p:spPr>
        <p:txBody>
          <a:bodyPr wrap="square" rtlCol="0">
            <a:spAutoFit/>
          </a:bodyPr>
          <a:lstStyle/>
          <a:p>
            <a:r>
              <a:rPr lang="en-US" altLang="ja-JP" dirty="0">
                <a:solidFill>
                  <a:srgbClr val="FF0000"/>
                </a:solidFill>
              </a:rPr>
              <a:t>11</a:t>
            </a:r>
            <a:endParaRPr kumimoji="1" lang="en-US" altLang="ja-JP" dirty="0" smtClean="0">
              <a:solidFill>
                <a:srgbClr val="FF0000"/>
              </a:solidFill>
            </a:endParaRPr>
          </a:p>
        </p:txBody>
      </p:sp>
      <p:sp>
        <p:nvSpPr>
          <p:cNvPr id="45" name="テキスト ボックス 44"/>
          <p:cNvSpPr txBox="1"/>
          <p:nvPr/>
        </p:nvSpPr>
        <p:spPr>
          <a:xfrm>
            <a:off x="8169166" y="3248588"/>
            <a:ext cx="451945" cy="369332"/>
          </a:xfrm>
          <a:prstGeom prst="rect">
            <a:avLst/>
          </a:prstGeom>
          <a:noFill/>
        </p:spPr>
        <p:txBody>
          <a:bodyPr wrap="square" rtlCol="0">
            <a:spAutoFit/>
          </a:bodyPr>
          <a:lstStyle/>
          <a:p>
            <a:r>
              <a:rPr kumimoji="1" lang="ja-JP" altLang="en-US" dirty="0" smtClean="0">
                <a:solidFill>
                  <a:srgbClr val="FF0000"/>
                </a:solidFill>
              </a:rPr>
              <a:t>７</a:t>
            </a:r>
            <a:endParaRPr kumimoji="1" lang="ja-JP" altLang="en-US" dirty="0">
              <a:solidFill>
                <a:srgbClr val="FF0000"/>
              </a:solidFill>
            </a:endParaRPr>
          </a:p>
        </p:txBody>
      </p:sp>
    </p:spTree>
    <p:extLst>
      <p:ext uri="{BB962C8B-B14F-4D97-AF65-F5344CB8AC3E}">
        <p14:creationId xmlns:p14="http://schemas.microsoft.com/office/powerpoint/2010/main" val="3103819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500"/>
                                        <p:tgtEl>
                                          <p:spTgt spid="3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500"/>
                                        <p:tgtEl>
                                          <p:spTgt spid="3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fade">
                                      <p:cBhvr>
                                        <p:cTn id="25" dur="500"/>
                                        <p:tgtEl>
                                          <p:spTgt spid="3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500"/>
                                        <p:tgtEl>
                                          <p:spTgt spid="3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500"/>
                                        <p:tgtEl>
                                          <p:spTgt spid="3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500"/>
                                        <p:tgtEl>
                                          <p:spTgt spid="3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500"/>
                                        <p:tgtEl>
                                          <p:spTgt spid="3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500"/>
                                        <p:tgtEl>
                                          <p:spTgt spid="39"/>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fade">
                                      <p:cBhvr>
                                        <p:cTn id="45" dur="500"/>
                                        <p:tgtEl>
                                          <p:spTgt spid="4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fade">
                                      <p:cBhvr>
                                        <p:cTn id="48" dur="500"/>
                                        <p:tgtEl>
                                          <p:spTgt spid="41"/>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fade">
                                      <p:cBhvr>
                                        <p:cTn id="51" dur="500"/>
                                        <p:tgtEl>
                                          <p:spTgt spid="42"/>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fade">
                                      <p:cBhvr>
                                        <p:cTn id="54" dur="500"/>
                                        <p:tgtEl>
                                          <p:spTgt spid="43"/>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500"/>
                                        <p:tgtEl>
                                          <p:spTgt spid="44"/>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5"/>
                                        </p:tgtEl>
                                        <p:attrNameLst>
                                          <p:attrName>style.visibility</p:attrName>
                                        </p:attrNameLst>
                                      </p:cBhvr>
                                      <p:to>
                                        <p:strVal val="visible"/>
                                      </p:to>
                                    </p:set>
                                    <p:animEffect transition="in" filter="fade">
                                      <p:cBhvr>
                                        <p:cTn id="60"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1" grpId="0"/>
      <p:bldP spid="32" grpId="0"/>
      <p:bldP spid="33" grpId="0"/>
      <p:bldP spid="34" grpId="0"/>
      <p:bldP spid="36" grpId="0"/>
      <p:bldP spid="37" grpId="0"/>
      <p:bldP spid="38" grpId="0"/>
      <p:bldP spid="39" grpId="0"/>
      <p:bldP spid="40" grpId="0"/>
      <p:bldP spid="41" grpId="0"/>
      <p:bldP spid="42" grpId="0"/>
      <p:bldP spid="43" grpId="0"/>
      <p:bldP spid="44" grpId="0"/>
      <p:bldP spid="45" grpId="0"/>
    </p:bld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1489</TotalTime>
  <Words>989</Words>
  <Application>Microsoft Office PowerPoint</Application>
  <PresentationFormat>ワイド画面</PresentationFormat>
  <Paragraphs>954</Paragraphs>
  <Slides>26</Slides>
  <Notes>25</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26</vt:i4>
      </vt:variant>
    </vt:vector>
  </HeadingPairs>
  <TitlesOfParts>
    <vt:vector size="37" baseType="lpstr">
      <vt:lpstr>HGP行書体</vt:lpstr>
      <vt:lpstr>ＭＳ Ｐゴシック</vt:lpstr>
      <vt:lpstr>ＭＳ ゴシック</vt:lpstr>
      <vt:lpstr>メイリオ</vt:lpstr>
      <vt:lpstr>江戸勘亭流Ｐ</vt:lpstr>
      <vt:lpstr>麗流隷書</vt:lpstr>
      <vt:lpstr>Arial</vt:lpstr>
      <vt:lpstr>Calibri</vt:lpstr>
      <vt:lpstr>Trebuchet MS</vt:lpstr>
      <vt:lpstr>Wingdings 3</vt:lpstr>
      <vt:lpstr>ファセット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ayumi</dc:creator>
  <cp:lastModifiedBy>ayumi</cp:lastModifiedBy>
  <cp:revision>132</cp:revision>
  <dcterms:created xsi:type="dcterms:W3CDTF">2020-02-11T02:01:07Z</dcterms:created>
  <dcterms:modified xsi:type="dcterms:W3CDTF">2020-02-15T02:30:34Z</dcterms:modified>
</cp:coreProperties>
</file>